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60" r:id="rId3"/>
    <p:sldId id="304" r:id="rId4"/>
    <p:sldId id="294" r:id="rId5"/>
    <p:sldId id="295" r:id="rId6"/>
    <p:sldId id="296" r:id="rId7"/>
    <p:sldId id="297" r:id="rId8"/>
    <p:sldId id="305" r:id="rId9"/>
    <p:sldId id="298" r:id="rId10"/>
    <p:sldId id="299" r:id="rId11"/>
    <p:sldId id="306" r:id="rId12"/>
    <p:sldId id="284" r:id="rId13"/>
    <p:sldId id="293" r:id="rId14"/>
    <p:sldId id="308" r:id="rId15"/>
    <p:sldId id="310" r:id="rId16"/>
    <p:sldId id="311" r:id="rId17"/>
    <p:sldId id="368" r:id="rId18"/>
    <p:sldId id="309" r:id="rId19"/>
    <p:sldId id="369" r:id="rId20"/>
    <p:sldId id="312" r:id="rId21"/>
    <p:sldId id="320" r:id="rId22"/>
    <p:sldId id="313" r:id="rId23"/>
    <p:sldId id="314" r:id="rId24"/>
    <p:sldId id="315" r:id="rId25"/>
    <p:sldId id="316" r:id="rId26"/>
    <p:sldId id="317" r:id="rId27"/>
    <p:sldId id="318" r:id="rId28"/>
    <p:sldId id="319" r:id="rId29"/>
    <p:sldId id="336" r:id="rId30"/>
    <p:sldId id="370" r:id="rId31"/>
    <p:sldId id="321" r:id="rId32"/>
    <p:sldId id="322" r:id="rId33"/>
    <p:sldId id="323" r:id="rId34"/>
    <p:sldId id="324" r:id="rId35"/>
    <p:sldId id="371" r:id="rId36"/>
    <p:sldId id="325" r:id="rId37"/>
    <p:sldId id="326" r:id="rId38"/>
    <p:sldId id="327" r:id="rId39"/>
    <p:sldId id="328" r:id="rId40"/>
    <p:sldId id="329" r:id="rId41"/>
    <p:sldId id="330" r:id="rId42"/>
    <p:sldId id="331" r:id="rId43"/>
    <p:sldId id="332" r:id="rId44"/>
    <p:sldId id="333" r:id="rId45"/>
    <p:sldId id="334"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4EEFB"/>
    <a:srgbClr val="7DF9FF"/>
    <a:srgbClr val="71E4FF"/>
    <a:srgbClr val="FFD833"/>
    <a:srgbClr val="FFCD15"/>
    <a:srgbClr val="5BF7FF"/>
    <a:srgbClr val="2D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snapToGrid="0">
      <p:cViewPr varScale="1">
        <p:scale>
          <a:sx n="108" d="100"/>
          <a:sy n="108" d="100"/>
        </p:scale>
        <p:origin x="77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01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89"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3.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CB - UNASP-EC - Leila Amaral Carvalho" userId="19ef01e7-4801-4297-96a4-05772d8765ec" providerId="ADAL" clId="{8B06C81C-32D0-4F17-B67A-21251EC68A82}"/>
    <pc:docChg chg="undo redo custSel modSld sldOrd modMainMaster">
      <pc:chgData name="UCB - UNASP-EC - Leila Amaral Carvalho" userId="19ef01e7-4801-4297-96a4-05772d8765ec" providerId="ADAL" clId="{8B06C81C-32D0-4F17-B67A-21251EC68A82}" dt="2026-03-03T14:04:28.135" v="1938" actId="6549"/>
      <pc:docMkLst>
        <pc:docMk/>
      </pc:docMkLst>
      <pc:sldChg chg="addSp delSp modSp mod setBg modAnim">
        <pc:chgData name="UCB - UNASP-EC - Leila Amaral Carvalho" userId="19ef01e7-4801-4297-96a4-05772d8765ec" providerId="ADAL" clId="{8B06C81C-32D0-4F17-B67A-21251EC68A82}" dt="2026-03-03T14:04:28.135" v="1938" actId="6549"/>
        <pc:sldMkLst>
          <pc:docMk/>
          <pc:sldMk cId="920602814" sldId="256"/>
        </pc:sldMkLst>
        <pc:spChg chg="add mod">
          <ac:chgData name="UCB - UNASP-EC - Leila Amaral Carvalho" userId="19ef01e7-4801-4297-96a4-05772d8765ec" providerId="ADAL" clId="{8B06C81C-32D0-4F17-B67A-21251EC68A82}" dt="2026-02-06T14:07:44.466" v="399" actId="1076"/>
          <ac:spMkLst>
            <pc:docMk/>
            <pc:sldMk cId="920602814" sldId="256"/>
            <ac:spMk id="9" creationId="{9350C5B3-6A24-5477-C685-B9808425C535}"/>
          </ac:spMkLst>
        </pc:spChg>
        <pc:spChg chg="add mod">
          <ac:chgData name="UCB - UNASP-EC - Leila Amaral Carvalho" userId="19ef01e7-4801-4297-96a4-05772d8765ec" providerId="ADAL" clId="{8B06C81C-32D0-4F17-B67A-21251EC68A82}" dt="2026-03-03T14:04:28.135" v="1938" actId="6549"/>
          <ac:spMkLst>
            <pc:docMk/>
            <pc:sldMk cId="920602814" sldId="256"/>
            <ac:spMk id="10" creationId="{8ED4BC43-1D20-CD82-CD13-C08539DDAD3E}"/>
          </ac:spMkLst>
        </pc:spChg>
        <pc:picChg chg="add mod">
          <ac:chgData name="UCB - UNASP-EC - Leila Amaral Carvalho" userId="19ef01e7-4801-4297-96a4-05772d8765ec" providerId="ADAL" clId="{8B06C81C-32D0-4F17-B67A-21251EC68A82}" dt="2026-02-06T14:00:57.643" v="157"/>
          <ac:picMkLst>
            <pc:docMk/>
            <pc:sldMk cId="920602814" sldId="256"/>
            <ac:picMk id="11" creationId="{C7491FDE-0E51-2412-3C76-82B97E0F48E8}"/>
          </ac:picMkLst>
        </pc:picChg>
        <pc:picChg chg="add mod ord">
          <ac:chgData name="UCB - UNASP-EC - Leila Amaral Carvalho" userId="19ef01e7-4801-4297-96a4-05772d8765ec" providerId="ADAL" clId="{8B06C81C-32D0-4F17-B67A-21251EC68A82}" dt="2026-02-06T14:02:02.448" v="188" actId="167"/>
          <ac:picMkLst>
            <pc:docMk/>
            <pc:sldMk cId="920602814" sldId="256"/>
            <ac:picMk id="12" creationId="{CB686ED5-A7A9-9D24-6279-33B4896CC88D}"/>
          </ac:picMkLst>
        </pc:picChg>
      </pc:sldChg>
      <pc:sldChg chg="addSp modSp mod setBg modAnim">
        <pc:chgData name="UCB - UNASP-EC - Leila Amaral Carvalho" userId="19ef01e7-4801-4297-96a4-05772d8765ec" providerId="ADAL" clId="{8B06C81C-32D0-4F17-B67A-21251EC68A82}" dt="2026-02-06T14:13:52.345" v="554" actId="732"/>
        <pc:sldMkLst>
          <pc:docMk/>
          <pc:sldMk cId="3460051753" sldId="260"/>
        </pc:sldMkLst>
        <pc:spChg chg="mod">
          <ac:chgData name="UCB - UNASP-EC - Leila Amaral Carvalho" userId="19ef01e7-4801-4297-96a4-05772d8765ec" providerId="ADAL" clId="{8B06C81C-32D0-4F17-B67A-21251EC68A82}" dt="2026-02-06T14:13:42.561" v="552" actId="2711"/>
          <ac:spMkLst>
            <pc:docMk/>
            <pc:sldMk cId="3460051753" sldId="260"/>
            <ac:spMk id="2" creationId="{B9CD6C54-AB37-42E8-84FB-FCF083B61391}"/>
          </ac:spMkLst>
        </pc:spChg>
        <pc:picChg chg="mod">
          <ac:chgData name="UCB - UNASP-EC - Leila Amaral Carvalho" userId="19ef01e7-4801-4297-96a4-05772d8765ec" providerId="ADAL" clId="{8B06C81C-32D0-4F17-B67A-21251EC68A82}" dt="2026-02-06T14:13:52.345" v="554" actId="732"/>
          <ac:picMkLst>
            <pc:docMk/>
            <pc:sldMk cId="3460051753" sldId="260"/>
            <ac:picMk id="4" creationId="{795371C3-285F-48E5-A1C2-63DB76B899EF}"/>
          </ac:picMkLst>
        </pc:picChg>
      </pc:sldChg>
      <pc:sldChg chg="modSp mod modAnim">
        <pc:chgData name="UCB - UNASP-EC - Leila Amaral Carvalho" userId="19ef01e7-4801-4297-96a4-05772d8765ec" providerId="ADAL" clId="{8B06C81C-32D0-4F17-B67A-21251EC68A82}" dt="2026-02-09T12:45:48.109" v="1190" actId="5793"/>
        <pc:sldMkLst>
          <pc:docMk/>
          <pc:sldMk cId="3599321560" sldId="284"/>
        </pc:sldMkLst>
        <pc:spChg chg="mod">
          <ac:chgData name="UCB - UNASP-EC - Leila Amaral Carvalho" userId="19ef01e7-4801-4297-96a4-05772d8765ec" providerId="ADAL" clId="{8B06C81C-32D0-4F17-B67A-21251EC68A82}" dt="2026-02-09T12:45:48.109" v="1190" actId="5793"/>
          <ac:spMkLst>
            <pc:docMk/>
            <pc:sldMk cId="3599321560" sldId="284"/>
            <ac:spMk id="3" creationId="{6564B312-3BC6-45C9-B619-F3E60B340162}"/>
          </ac:spMkLst>
        </pc:spChg>
      </pc:sldChg>
      <pc:sldChg chg="modSp mod modAnim">
        <pc:chgData name="UCB - UNASP-EC - Leila Amaral Carvalho" userId="19ef01e7-4801-4297-96a4-05772d8765ec" providerId="ADAL" clId="{8B06C81C-32D0-4F17-B67A-21251EC68A82}" dt="2026-02-09T12:50:13.757" v="1207" actId="27636"/>
        <pc:sldMkLst>
          <pc:docMk/>
          <pc:sldMk cId="2071325249" sldId="293"/>
        </pc:sldMkLst>
        <pc:spChg chg="mod">
          <ac:chgData name="UCB - UNASP-EC - Leila Amaral Carvalho" userId="19ef01e7-4801-4297-96a4-05772d8765ec" providerId="ADAL" clId="{8B06C81C-32D0-4F17-B67A-21251EC68A82}" dt="2026-02-09T12:47:20.793" v="1195" actId="20577"/>
          <ac:spMkLst>
            <pc:docMk/>
            <pc:sldMk cId="2071325249" sldId="293"/>
            <ac:spMk id="3" creationId="{6564B312-3BC6-45C9-B619-F3E60B340162}"/>
          </ac:spMkLst>
        </pc:spChg>
        <pc:spChg chg="mod">
          <ac:chgData name="UCB - UNASP-EC - Leila Amaral Carvalho" userId="19ef01e7-4801-4297-96a4-05772d8765ec" providerId="ADAL" clId="{8B06C81C-32D0-4F17-B67A-21251EC68A82}" dt="2026-02-09T12:50:13.757" v="1207" actId="27636"/>
          <ac:spMkLst>
            <pc:docMk/>
            <pc:sldMk cId="2071325249" sldId="293"/>
            <ac:spMk id="4" creationId="{936DBBC1-5135-A852-B1F9-FA9FCF23C3B9}"/>
          </ac:spMkLst>
        </pc:spChg>
        <pc:picChg chg="mod">
          <ac:chgData name="UCB - UNASP-EC - Leila Amaral Carvalho" userId="19ef01e7-4801-4297-96a4-05772d8765ec" providerId="ADAL" clId="{8B06C81C-32D0-4F17-B67A-21251EC68A82}" dt="2026-02-06T14:20:05.450" v="701" actId="1076"/>
          <ac:picMkLst>
            <pc:docMk/>
            <pc:sldMk cId="2071325249" sldId="293"/>
            <ac:picMk id="9218" creationId="{F1ED0BA8-185F-497F-A87B-8C7863BB55F2}"/>
          </ac:picMkLst>
        </pc:picChg>
      </pc:sldChg>
      <pc:sldChg chg="modSp mod modAnim">
        <pc:chgData name="UCB - UNASP-EC - Leila Amaral Carvalho" userId="19ef01e7-4801-4297-96a4-05772d8765ec" providerId="ADAL" clId="{8B06C81C-32D0-4F17-B67A-21251EC68A82}" dt="2026-02-09T11:58:19.303" v="1110" actId="20577"/>
        <pc:sldMkLst>
          <pc:docMk/>
          <pc:sldMk cId="1041085087" sldId="294"/>
        </pc:sldMkLst>
        <pc:spChg chg="mod">
          <ac:chgData name="UCB - UNASP-EC - Leila Amaral Carvalho" userId="19ef01e7-4801-4297-96a4-05772d8765ec" providerId="ADAL" clId="{8B06C81C-32D0-4F17-B67A-21251EC68A82}" dt="2026-02-09T11:58:19.303" v="1110" actId="20577"/>
          <ac:spMkLst>
            <pc:docMk/>
            <pc:sldMk cId="1041085087" sldId="294"/>
            <ac:spMk id="3" creationId="{6564B312-3BC6-45C9-B619-F3E60B340162}"/>
          </ac:spMkLst>
        </pc:spChg>
      </pc:sldChg>
      <pc:sldChg chg="modSp mod modAnim">
        <pc:chgData name="UCB - UNASP-EC - Leila Amaral Carvalho" userId="19ef01e7-4801-4297-96a4-05772d8765ec" providerId="ADAL" clId="{8B06C81C-32D0-4F17-B67A-21251EC68A82}" dt="2026-02-09T12:02:31.266" v="1121" actId="20577"/>
        <pc:sldMkLst>
          <pc:docMk/>
          <pc:sldMk cId="3518085768" sldId="295"/>
        </pc:sldMkLst>
        <pc:spChg chg="mod">
          <ac:chgData name="UCB - UNASP-EC - Leila Amaral Carvalho" userId="19ef01e7-4801-4297-96a4-05772d8765ec" providerId="ADAL" clId="{8B06C81C-32D0-4F17-B67A-21251EC68A82}" dt="2026-02-09T12:02:31.266" v="1121" actId="20577"/>
          <ac:spMkLst>
            <pc:docMk/>
            <pc:sldMk cId="3518085768" sldId="295"/>
            <ac:spMk id="3" creationId="{6564B312-3BC6-45C9-B619-F3E60B340162}"/>
          </ac:spMkLst>
        </pc:spChg>
      </pc:sldChg>
      <pc:sldChg chg="modSp mod modAnim">
        <pc:chgData name="UCB - UNASP-EC - Leila Amaral Carvalho" userId="19ef01e7-4801-4297-96a4-05772d8765ec" providerId="ADAL" clId="{8B06C81C-32D0-4F17-B67A-21251EC68A82}" dt="2026-02-09T12:03:30.929" v="1140" actId="27636"/>
        <pc:sldMkLst>
          <pc:docMk/>
          <pc:sldMk cId="2939727594" sldId="296"/>
        </pc:sldMkLst>
        <pc:spChg chg="mod">
          <ac:chgData name="UCB - UNASP-EC - Leila Amaral Carvalho" userId="19ef01e7-4801-4297-96a4-05772d8765ec" providerId="ADAL" clId="{8B06C81C-32D0-4F17-B67A-21251EC68A82}" dt="2026-02-09T12:03:30.929" v="1140" actId="27636"/>
          <ac:spMkLst>
            <pc:docMk/>
            <pc:sldMk cId="2939727594" sldId="296"/>
            <ac:spMk id="3" creationId="{6564B312-3BC6-45C9-B619-F3E60B340162}"/>
          </ac:spMkLst>
        </pc:spChg>
      </pc:sldChg>
      <pc:sldChg chg="modSp mod modAnim">
        <pc:chgData name="UCB - UNASP-EC - Leila Amaral Carvalho" userId="19ef01e7-4801-4297-96a4-05772d8765ec" providerId="ADAL" clId="{8B06C81C-32D0-4F17-B67A-21251EC68A82}" dt="2026-02-09T12:07:06.345" v="1145"/>
        <pc:sldMkLst>
          <pc:docMk/>
          <pc:sldMk cId="213901396" sldId="297"/>
        </pc:sldMkLst>
        <pc:spChg chg="mod">
          <ac:chgData name="UCB - UNASP-EC - Leila Amaral Carvalho" userId="19ef01e7-4801-4297-96a4-05772d8765ec" providerId="ADAL" clId="{8B06C81C-32D0-4F17-B67A-21251EC68A82}" dt="2026-02-09T12:07:06.345" v="1145"/>
          <ac:spMkLst>
            <pc:docMk/>
            <pc:sldMk cId="213901396" sldId="297"/>
            <ac:spMk id="3" creationId="{6564B312-3BC6-45C9-B619-F3E60B340162}"/>
          </ac:spMkLst>
        </pc:spChg>
      </pc:sldChg>
      <pc:sldChg chg="modSp mod modAnim">
        <pc:chgData name="UCB - UNASP-EC - Leila Amaral Carvalho" userId="19ef01e7-4801-4297-96a4-05772d8765ec" providerId="ADAL" clId="{8B06C81C-32D0-4F17-B67A-21251EC68A82}" dt="2026-02-09T12:11:18.725" v="1158" actId="20577"/>
        <pc:sldMkLst>
          <pc:docMk/>
          <pc:sldMk cId="2697989984" sldId="298"/>
        </pc:sldMkLst>
        <pc:spChg chg="mod">
          <ac:chgData name="UCB - UNASP-EC - Leila Amaral Carvalho" userId="19ef01e7-4801-4297-96a4-05772d8765ec" providerId="ADAL" clId="{8B06C81C-32D0-4F17-B67A-21251EC68A82}" dt="2026-02-09T12:11:18.725" v="1158" actId="20577"/>
          <ac:spMkLst>
            <pc:docMk/>
            <pc:sldMk cId="2697989984" sldId="298"/>
            <ac:spMk id="3" creationId="{6564B312-3BC6-45C9-B619-F3E60B340162}"/>
          </ac:spMkLst>
        </pc:spChg>
      </pc:sldChg>
      <pc:sldChg chg="modSp mod modAnim">
        <pc:chgData name="UCB - UNASP-EC - Leila Amaral Carvalho" userId="19ef01e7-4801-4297-96a4-05772d8765ec" providerId="ADAL" clId="{8B06C81C-32D0-4F17-B67A-21251EC68A82}" dt="2026-02-09T12:34:59.459" v="1165" actId="20577"/>
        <pc:sldMkLst>
          <pc:docMk/>
          <pc:sldMk cId="4075626829" sldId="299"/>
        </pc:sldMkLst>
        <pc:spChg chg="mod">
          <ac:chgData name="UCB - UNASP-EC - Leila Amaral Carvalho" userId="19ef01e7-4801-4297-96a4-05772d8765ec" providerId="ADAL" clId="{8B06C81C-32D0-4F17-B67A-21251EC68A82}" dt="2026-02-09T12:34:59.459" v="1165" actId="20577"/>
          <ac:spMkLst>
            <pc:docMk/>
            <pc:sldMk cId="4075626829" sldId="299"/>
            <ac:spMk id="3" creationId="{6564B312-3BC6-45C9-B619-F3E60B340162}"/>
          </ac:spMkLst>
        </pc:spChg>
      </pc:sldChg>
      <pc:sldChg chg="addSp modSp mod modAnim">
        <pc:chgData name="UCB - UNASP-EC - Leila Amaral Carvalho" userId="19ef01e7-4801-4297-96a4-05772d8765ec" providerId="ADAL" clId="{8B06C81C-32D0-4F17-B67A-21251EC68A82}" dt="2026-02-09T11:51:15.026" v="1101" actId="20577"/>
        <pc:sldMkLst>
          <pc:docMk/>
          <pc:sldMk cId="1383838301" sldId="304"/>
        </pc:sldMkLst>
        <pc:spChg chg="mod">
          <ac:chgData name="UCB - UNASP-EC - Leila Amaral Carvalho" userId="19ef01e7-4801-4297-96a4-05772d8765ec" providerId="ADAL" clId="{8B06C81C-32D0-4F17-B67A-21251EC68A82}" dt="2026-02-09T11:51:15.026" v="1101" actId="20577"/>
          <ac:spMkLst>
            <pc:docMk/>
            <pc:sldMk cId="1383838301" sldId="304"/>
            <ac:spMk id="3" creationId="{C1623950-73F4-2175-C8E6-59B5DA15A151}"/>
          </ac:spMkLst>
        </pc:spChg>
      </pc:sldChg>
      <pc:sldChg chg="modSp mod modAnim">
        <pc:chgData name="UCB - UNASP-EC - Leila Amaral Carvalho" userId="19ef01e7-4801-4297-96a4-05772d8765ec" providerId="ADAL" clId="{8B06C81C-32D0-4F17-B67A-21251EC68A82}" dt="2026-02-09T12:08:43.523" v="1152" actId="20577"/>
        <pc:sldMkLst>
          <pc:docMk/>
          <pc:sldMk cId="3387026410" sldId="305"/>
        </pc:sldMkLst>
        <pc:spChg chg="mod">
          <ac:chgData name="UCB - UNASP-EC - Leila Amaral Carvalho" userId="19ef01e7-4801-4297-96a4-05772d8765ec" providerId="ADAL" clId="{8B06C81C-32D0-4F17-B67A-21251EC68A82}" dt="2026-02-09T12:08:43.523" v="1152" actId="20577"/>
          <ac:spMkLst>
            <pc:docMk/>
            <pc:sldMk cId="3387026410" sldId="305"/>
            <ac:spMk id="3" creationId="{1112CC40-32C2-20A4-276B-9AF390A31E7B}"/>
          </ac:spMkLst>
        </pc:spChg>
      </pc:sldChg>
      <pc:sldChg chg="modSp mod modAnim">
        <pc:chgData name="UCB - UNASP-EC - Leila Amaral Carvalho" userId="19ef01e7-4801-4297-96a4-05772d8765ec" providerId="ADAL" clId="{8B06C81C-32D0-4F17-B67A-21251EC68A82}" dt="2026-02-09T12:39:23.687" v="1175"/>
        <pc:sldMkLst>
          <pc:docMk/>
          <pc:sldMk cId="1913522381" sldId="306"/>
        </pc:sldMkLst>
        <pc:spChg chg="mod">
          <ac:chgData name="UCB - UNASP-EC - Leila Amaral Carvalho" userId="19ef01e7-4801-4297-96a4-05772d8765ec" providerId="ADAL" clId="{8B06C81C-32D0-4F17-B67A-21251EC68A82}" dt="2026-02-09T12:39:23.687" v="1175"/>
          <ac:spMkLst>
            <pc:docMk/>
            <pc:sldMk cId="1913522381" sldId="306"/>
            <ac:spMk id="3" creationId="{DE8B35A7-B98A-BC7E-D28C-A619F31E13F0}"/>
          </ac:spMkLst>
        </pc:spChg>
      </pc:sldChg>
      <pc:sldChg chg="modSp mod modAnim">
        <pc:chgData name="UCB - UNASP-EC - Leila Amaral Carvalho" userId="19ef01e7-4801-4297-96a4-05772d8765ec" providerId="ADAL" clId="{8B06C81C-32D0-4F17-B67A-21251EC68A82}" dt="2026-02-09T12:51:26.406" v="1214" actId="20577"/>
        <pc:sldMkLst>
          <pc:docMk/>
          <pc:sldMk cId="279704247" sldId="308"/>
        </pc:sldMkLst>
        <pc:spChg chg="mod">
          <ac:chgData name="UCB - UNASP-EC - Leila Amaral Carvalho" userId="19ef01e7-4801-4297-96a4-05772d8765ec" providerId="ADAL" clId="{8B06C81C-32D0-4F17-B67A-21251EC68A82}" dt="2026-02-09T12:51:26.406" v="1214" actId="20577"/>
          <ac:spMkLst>
            <pc:docMk/>
            <pc:sldMk cId="279704247" sldId="308"/>
            <ac:spMk id="3" creationId="{AEDA4DAA-2954-7451-D2F5-AEEC2B7A1A86}"/>
          </ac:spMkLst>
        </pc:spChg>
      </pc:sldChg>
      <pc:sldChg chg="modSp mod modAnim">
        <pc:chgData name="UCB - UNASP-EC - Leila Amaral Carvalho" userId="19ef01e7-4801-4297-96a4-05772d8765ec" providerId="ADAL" clId="{8B06C81C-32D0-4F17-B67A-21251EC68A82}" dt="2026-02-09T12:53:40.104" v="1245" actId="20577"/>
        <pc:sldMkLst>
          <pc:docMk/>
          <pc:sldMk cId="989016620" sldId="309"/>
        </pc:sldMkLst>
        <pc:spChg chg="mod">
          <ac:chgData name="UCB - UNASP-EC - Leila Amaral Carvalho" userId="19ef01e7-4801-4297-96a4-05772d8765ec" providerId="ADAL" clId="{8B06C81C-32D0-4F17-B67A-21251EC68A82}" dt="2026-02-09T12:53:40.104" v="1245" actId="20577"/>
          <ac:spMkLst>
            <pc:docMk/>
            <pc:sldMk cId="989016620" sldId="309"/>
            <ac:spMk id="3" creationId="{F0ED7515-6677-239A-8EBF-DB971FCB57AF}"/>
          </ac:spMkLst>
        </pc:spChg>
      </pc:sldChg>
      <pc:sldChg chg="modSp mod modAnim">
        <pc:chgData name="UCB - UNASP-EC - Leila Amaral Carvalho" userId="19ef01e7-4801-4297-96a4-05772d8765ec" providerId="ADAL" clId="{8B06C81C-32D0-4F17-B67A-21251EC68A82}" dt="2026-02-09T12:52:10.846" v="1222" actId="20577"/>
        <pc:sldMkLst>
          <pc:docMk/>
          <pc:sldMk cId="52379421" sldId="310"/>
        </pc:sldMkLst>
        <pc:spChg chg="mod">
          <ac:chgData name="UCB - UNASP-EC - Leila Amaral Carvalho" userId="19ef01e7-4801-4297-96a4-05772d8765ec" providerId="ADAL" clId="{8B06C81C-32D0-4F17-B67A-21251EC68A82}" dt="2026-02-09T12:52:10.846" v="1222" actId="20577"/>
          <ac:spMkLst>
            <pc:docMk/>
            <pc:sldMk cId="52379421" sldId="310"/>
            <ac:spMk id="3" creationId="{99F6A2B8-ABF7-0FB4-8DA1-914CD0FE7282}"/>
          </ac:spMkLst>
        </pc:spChg>
      </pc:sldChg>
      <pc:sldChg chg="modSp mod modAnim">
        <pc:chgData name="UCB - UNASP-EC - Leila Amaral Carvalho" userId="19ef01e7-4801-4297-96a4-05772d8765ec" providerId="ADAL" clId="{8B06C81C-32D0-4F17-B67A-21251EC68A82}" dt="2026-02-09T12:52:59.762" v="1229" actId="20577"/>
        <pc:sldMkLst>
          <pc:docMk/>
          <pc:sldMk cId="2324860488" sldId="311"/>
        </pc:sldMkLst>
        <pc:spChg chg="mod">
          <ac:chgData name="UCB - UNASP-EC - Leila Amaral Carvalho" userId="19ef01e7-4801-4297-96a4-05772d8765ec" providerId="ADAL" clId="{8B06C81C-32D0-4F17-B67A-21251EC68A82}" dt="2026-02-09T12:52:59.762" v="1229" actId="20577"/>
          <ac:spMkLst>
            <pc:docMk/>
            <pc:sldMk cId="2324860488" sldId="311"/>
            <ac:spMk id="3" creationId="{D2C64D20-9118-493A-4CCC-2851A8F44F25}"/>
          </ac:spMkLst>
        </pc:spChg>
      </pc:sldChg>
      <pc:sldChg chg="modSp mod modAnim">
        <pc:chgData name="UCB - UNASP-EC - Leila Amaral Carvalho" userId="19ef01e7-4801-4297-96a4-05772d8765ec" providerId="ADAL" clId="{8B06C81C-32D0-4F17-B67A-21251EC68A82}" dt="2026-02-09T13:11:18.348" v="1267" actId="20577"/>
        <pc:sldMkLst>
          <pc:docMk/>
          <pc:sldMk cId="4268475762" sldId="312"/>
        </pc:sldMkLst>
        <pc:spChg chg="mod">
          <ac:chgData name="UCB - UNASP-EC - Leila Amaral Carvalho" userId="19ef01e7-4801-4297-96a4-05772d8765ec" providerId="ADAL" clId="{8B06C81C-32D0-4F17-B67A-21251EC68A82}" dt="2026-02-09T13:11:18.348" v="1267" actId="20577"/>
          <ac:spMkLst>
            <pc:docMk/>
            <pc:sldMk cId="4268475762" sldId="312"/>
            <ac:spMk id="3" creationId="{70E09A72-ADCE-23A2-E4AE-DDF6A0E0D38B}"/>
          </ac:spMkLst>
        </pc:spChg>
        <pc:picChg chg="mod">
          <ac:chgData name="UCB - UNASP-EC - Leila Amaral Carvalho" userId="19ef01e7-4801-4297-96a4-05772d8765ec" providerId="ADAL" clId="{8B06C81C-32D0-4F17-B67A-21251EC68A82}" dt="2026-02-09T13:05:42.219" v="1260" actId="1076"/>
          <ac:picMkLst>
            <pc:docMk/>
            <pc:sldMk cId="4268475762" sldId="312"/>
            <ac:picMk id="9218" creationId="{D082651D-3869-0841-D167-0FA74601D3DA}"/>
          </ac:picMkLst>
        </pc:picChg>
      </pc:sldChg>
      <pc:sldChg chg="modSp mod modAnim">
        <pc:chgData name="UCB - UNASP-EC - Leila Amaral Carvalho" userId="19ef01e7-4801-4297-96a4-05772d8765ec" providerId="ADAL" clId="{8B06C81C-32D0-4F17-B67A-21251EC68A82}" dt="2026-02-09T13:12:23.497" v="1286" actId="20577"/>
        <pc:sldMkLst>
          <pc:docMk/>
          <pc:sldMk cId="3410261174" sldId="313"/>
        </pc:sldMkLst>
        <pc:spChg chg="mod">
          <ac:chgData name="UCB - UNASP-EC - Leila Amaral Carvalho" userId="19ef01e7-4801-4297-96a4-05772d8765ec" providerId="ADAL" clId="{8B06C81C-32D0-4F17-B67A-21251EC68A82}" dt="2026-02-09T13:12:23.497" v="1286" actId="20577"/>
          <ac:spMkLst>
            <pc:docMk/>
            <pc:sldMk cId="3410261174" sldId="313"/>
            <ac:spMk id="3" creationId="{57DA7ED9-0DD9-5BDC-D263-949E680AFD11}"/>
          </ac:spMkLst>
        </pc:spChg>
      </pc:sldChg>
      <pc:sldChg chg="modSp mod modAnim">
        <pc:chgData name="UCB - UNASP-EC - Leila Amaral Carvalho" userId="19ef01e7-4801-4297-96a4-05772d8765ec" providerId="ADAL" clId="{8B06C81C-32D0-4F17-B67A-21251EC68A82}" dt="2026-02-09T13:20:50.290" v="1305"/>
        <pc:sldMkLst>
          <pc:docMk/>
          <pc:sldMk cId="3373300953" sldId="314"/>
        </pc:sldMkLst>
        <pc:spChg chg="mod">
          <ac:chgData name="UCB - UNASP-EC - Leila Amaral Carvalho" userId="19ef01e7-4801-4297-96a4-05772d8765ec" providerId="ADAL" clId="{8B06C81C-32D0-4F17-B67A-21251EC68A82}" dt="2026-02-09T13:20:50.290" v="1305"/>
          <ac:spMkLst>
            <pc:docMk/>
            <pc:sldMk cId="3373300953" sldId="314"/>
            <ac:spMk id="3" creationId="{928014FF-B991-A523-6A4B-AA23CE1FB1E4}"/>
          </ac:spMkLst>
        </pc:spChg>
      </pc:sldChg>
      <pc:sldChg chg="modSp mod modAnim">
        <pc:chgData name="UCB - UNASP-EC - Leila Amaral Carvalho" userId="19ef01e7-4801-4297-96a4-05772d8765ec" providerId="ADAL" clId="{8B06C81C-32D0-4F17-B67A-21251EC68A82}" dt="2026-02-09T13:21:04.998" v="1308" actId="20577"/>
        <pc:sldMkLst>
          <pc:docMk/>
          <pc:sldMk cId="3672501339" sldId="315"/>
        </pc:sldMkLst>
        <pc:spChg chg="mod">
          <ac:chgData name="UCB - UNASP-EC - Leila Amaral Carvalho" userId="19ef01e7-4801-4297-96a4-05772d8765ec" providerId="ADAL" clId="{8B06C81C-32D0-4F17-B67A-21251EC68A82}" dt="2026-02-09T13:21:04.998" v="1308" actId="20577"/>
          <ac:spMkLst>
            <pc:docMk/>
            <pc:sldMk cId="3672501339" sldId="315"/>
            <ac:spMk id="3" creationId="{43F4BEBD-2CD0-7339-F51B-0EE72A44F672}"/>
          </ac:spMkLst>
        </pc:spChg>
      </pc:sldChg>
      <pc:sldChg chg="modSp mod modAnim">
        <pc:chgData name="UCB - UNASP-EC - Leila Amaral Carvalho" userId="19ef01e7-4801-4297-96a4-05772d8765ec" providerId="ADAL" clId="{8B06C81C-32D0-4F17-B67A-21251EC68A82}" dt="2026-02-09T13:22:01.718" v="1333" actId="20577"/>
        <pc:sldMkLst>
          <pc:docMk/>
          <pc:sldMk cId="394509808" sldId="316"/>
        </pc:sldMkLst>
        <pc:spChg chg="mod">
          <ac:chgData name="UCB - UNASP-EC - Leila Amaral Carvalho" userId="19ef01e7-4801-4297-96a4-05772d8765ec" providerId="ADAL" clId="{8B06C81C-32D0-4F17-B67A-21251EC68A82}" dt="2026-02-09T13:22:01.718" v="1333" actId="20577"/>
          <ac:spMkLst>
            <pc:docMk/>
            <pc:sldMk cId="394509808" sldId="316"/>
            <ac:spMk id="3" creationId="{CC29FC7B-7E14-BF3E-EAD6-8C02768A7093}"/>
          </ac:spMkLst>
        </pc:spChg>
      </pc:sldChg>
      <pc:sldChg chg="modSp mod modAnim">
        <pc:chgData name="UCB - UNASP-EC - Leila Amaral Carvalho" userId="19ef01e7-4801-4297-96a4-05772d8765ec" providerId="ADAL" clId="{8B06C81C-32D0-4F17-B67A-21251EC68A82}" dt="2026-02-09T13:22:19.228" v="1340" actId="20577"/>
        <pc:sldMkLst>
          <pc:docMk/>
          <pc:sldMk cId="1204034996" sldId="317"/>
        </pc:sldMkLst>
        <pc:spChg chg="mod">
          <ac:chgData name="UCB - UNASP-EC - Leila Amaral Carvalho" userId="19ef01e7-4801-4297-96a4-05772d8765ec" providerId="ADAL" clId="{8B06C81C-32D0-4F17-B67A-21251EC68A82}" dt="2026-02-09T13:22:19.228" v="1340" actId="20577"/>
          <ac:spMkLst>
            <pc:docMk/>
            <pc:sldMk cId="1204034996" sldId="317"/>
            <ac:spMk id="3" creationId="{4277485F-224A-0338-46BC-A41EDC64EEE6}"/>
          </ac:spMkLst>
        </pc:spChg>
      </pc:sldChg>
      <pc:sldChg chg="modSp mod modAnim">
        <pc:chgData name="UCB - UNASP-EC - Leila Amaral Carvalho" userId="19ef01e7-4801-4297-96a4-05772d8765ec" providerId="ADAL" clId="{8B06C81C-32D0-4F17-B67A-21251EC68A82}" dt="2026-02-09T13:23:24.690" v="1354" actId="20577"/>
        <pc:sldMkLst>
          <pc:docMk/>
          <pc:sldMk cId="1764661959" sldId="318"/>
        </pc:sldMkLst>
        <pc:spChg chg="mod">
          <ac:chgData name="UCB - UNASP-EC - Leila Amaral Carvalho" userId="19ef01e7-4801-4297-96a4-05772d8765ec" providerId="ADAL" clId="{8B06C81C-32D0-4F17-B67A-21251EC68A82}" dt="2026-02-09T13:23:24.690" v="1354" actId="20577"/>
          <ac:spMkLst>
            <pc:docMk/>
            <pc:sldMk cId="1764661959" sldId="318"/>
            <ac:spMk id="3" creationId="{F83EED9A-F645-3900-6175-D72227EF6B5D}"/>
          </ac:spMkLst>
        </pc:spChg>
      </pc:sldChg>
      <pc:sldChg chg="modSp mod modAnim">
        <pc:chgData name="UCB - UNASP-EC - Leila Amaral Carvalho" userId="19ef01e7-4801-4297-96a4-05772d8765ec" providerId="ADAL" clId="{8B06C81C-32D0-4F17-B67A-21251EC68A82}" dt="2026-02-09T13:23:57.692" v="1360" actId="108"/>
        <pc:sldMkLst>
          <pc:docMk/>
          <pc:sldMk cId="2210895982" sldId="319"/>
        </pc:sldMkLst>
        <pc:spChg chg="mod">
          <ac:chgData name="UCB - UNASP-EC - Leila Amaral Carvalho" userId="19ef01e7-4801-4297-96a4-05772d8765ec" providerId="ADAL" clId="{8B06C81C-32D0-4F17-B67A-21251EC68A82}" dt="2026-02-09T13:23:57.692" v="1360" actId="108"/>
          <ac:spMkLst>
            <pc:docMk/>
            <pc:sldMk cId="2210895982" sldId="319"/>
            <ac:spMk id="3" creationId="{3A72B115-DDDA-0A09-319A-C49FD4292BFC}"/>
          </ac:spMkLst>
        </pc:spChg>
      </pc:sldChg>
      <pc:sldChg chg="modSp mod modAnim">
        <pc:chgData name="UCB - UNASP-EC - Leila Amaral Carvalho" userId="19ef01e7-4801-4297-96a4-05772d8765ec" providerId="ADAL" clId="{8B06C81C-32D0-4F17-B67A-21251EC68A82}" dt="2026-02-09T13:12:05.421" v="1279"/>
        <pc:sldMkLst>
          <pc:docMk/>
          <pc:sldMk cId="502676348" sldId="320"/>
        </pc:sldMkLst>
        <pc:spChg chg="mod">
          <ac:chgData name="UCB - UNASP-EC - Leila Amaral Carvalho" userId="19ef01e7-4801-4297-96a4-05772d8765ec" providerId="ADAL" clId="{8B06C81C-32D0-4F17-B67A-21251EC68A82}" dt="2026-02-09T13:12:05.421" v="1279"/>
          <ac:spMkLst>
            <pc:docMk/>
            <pc:sldMk cId="502676348" sldId="320"/>
            <ac:spMk id="3" creationId="{E6E988B9-0F41-CC7A-05A8-9F9C29BDF0B1}"/>
          </ac:spMkLst>
        </pc:spChg>
      </pc:sldChg>
      <pc:sldChg chg="modSp mod modAnim">
        <pc:chgData name="UCB - UNASP-EC - Leila Amaral Carvalho" userId="19ef01e7-4801-4297-96a4-05772d8765ec" providerId="ADAL" clId="{8B06C81C-32D0-4F17-B67A-21251EC68A82}" dt="2026-02-09T13:29:39.932" v="1388" actId="20577"/>
        <pc:sldMkLst>
          <pc:docMk/>
          <pc:sldMk cId="609268880" sldId="321"/>
        </pc:sldMkLst>
        <pc:spChg chg="mod">
          <ac:chgData name="UCB - UNASP-EC - Leila Amaral Carvalho" userId="19ef01e7-4801-4297-96a4-05772d8765ec" providerId="ADAL" clId="{8B06C81C-32D0-4F17-B67A-21251EC68A82}" dt="2026-02-09T13:29:39.932" v="1388" actId="20577"/>
          <ac:spMkLst>
            <pc:docMk/>
            <pc:sldMk cId="609268880" sldId="321"/>
            <ac:spMk id="3" creationId="{67603826-6D32-539C-EAB0-8F50EEA7278B}"/>
          </ac:spMkLst>
        </pc:spChg>
      </pc:sldChg>
      <pc:sldChg chg="modSp mod modAnim">
        <pc:chgData name="UCB - UNASP-EC - Leila Amaral Carvalho" userId="19ef01e7-4801-4297-96a4-05772d8765ec" providerId="ADAL" clId="{8B06C81C-32D0-4F17-B67A-21251EC68A82}" dt="2026-02-09T13:29:58.171" v="1395" actId="20577"/>
        <pc:sldMkLst>
          <pc:docMk/>
          <pc:sldMk cId="1964172743" sldId="322"/>
        </pc:sldMkLst>
        <pc:spChg chg="mod">
          <ac:chgData name="UCB - UNASP-EC - Leila Amaral Carvalho" userId="19ef01e7-4801-4297-96a4-05772d8765ec" providerId="ADAL" clId="{8B06C81C-32D0-4F17-B67A-21251EC68A82}" dt="2026-02-09T13:29:58.171" v="1395" actId="20577"/>
          <ac:spMkLst>
            <pc:docMk/>
            <pc:sldMk cId="1964172743" sldId="322"/>
            <ac:spMk id="3" creationId="{ED89B02C-B57D-87B8-BDA1-A2B3500EE713}"/>
          </ac:spMkLst>
        </pc:spChg>
      </pc:sldChg>
      <pc:sldChg chg="modSp mod modAnim">
        <pc:chgData name="UCB - UNASP-EC - Leila Amaral Carvalho" userId="19ef01e7-4801-4297-96a4-05772d8765ec" providerId="ADAL" clId="{8B06C81C-32D0-4F17-B67A-21251EC68A82}" dt="2026-02-09T13:31:23.962" v="1417" actId="20577"/>
        <pc:sldMkLst>
          <pc:docMk/>
          <pc:sldMk cId="539434093" sldId="323"/>
        </pc:sldMkLst>
        <pc:spChg chg="mod">
          <ac:chgData name="UCB - UNASP-EC - Leila Amaral Carvalho" userId="19ef01e7-4801-4297-96a4-05772d8765ec" providerId="ADAL" clId="{8B06C81C-32D0-4F17-B67A-21251EC68A82}" dt="2026-02-09T13:31:00.198" v="1409" actId="113"/>
          <ac:spMkLst>
            <pc:docMk/>
            <pc:sldMk cId="539434093" sldId="323"/>
            <ac:spMk id="3" creationId="{D3923976-8541-5309-63D8-6A14464A60A1}"/>
          </ac:spMkLst>
        </pc:spChg>
        <pc:spChg chg="mod">
          <ac:chgData name="UCB - UNASP-EC - Leila Amaral Carvalho" userId="19ef01e7-4801-4297-96a4-05772d8765ec" providerId="ADAL" clId="{8B06C81C-32D0-4F17-B67A-21251EC68A82}" dt="2026-02-09T13:31:23.962" v="1417" actId="20577"/>
          <ac:spMkLst>
            <pc:docMk/>
            <pc:sldMk cId="539434093" sldId="323"/>
            <ac:spMk id="4" creationId="{F895C0C9-1DCB-6163-7F6A-80DA7BB72B03}"/>
          </ac:spMkLst>
        </pc:spChg>
        <pc:picChg chg="mod">
          <ac:chgData name="UCB - UNASP-EC - Leila Amaral Carvalho" userId="19ef01e7-4801-4297-96a4-05772d8765ec" providerId="ADAL" clId="{8B06C81C-32D0-4F17-B67A-21251EC68A82}" dt="2026-02-09T13:30:48.017" v="1408" actId="1076"/>
          <ac:picMkLst>
            <pc:docMk/>
            <pc:sldMk cId="539434093" sldId="323"/>
            <ac:picMk id="9218" creationId="{90B586E0-F79C-C295-A5D8-F6311298FCE4}"/>
          </ac:picMkLst>
        </pc:picChg>
      </pc:sldChg>
      <pc:sldChg chg="modSp mod modAnim">
        <pc:chgData name="UCB - UNASP-EC - Leila Amaral Carvalho" userId="19ef01e7-4801-4297-96a4-05772d8765ec" providerId="ADAL" clId="{8B06C81C-32D0-4F17-B67A-21251EC68A82}" dt="2026-02-09T13:31:45.279" v="1429" actId="20577"/>
        <pc:sldMkLst>
          <pc:docMk/>
          <pc:sldMk cId="1723853543" sldId="324"/>
        </pc:sldMkLst>
        <pc:spChg chg="mod">
          <ac:chgData name="UCB - UNASP-EC - Leila Amaral Carvalho" userId="19ef01e7-4801-4297-96a4-05772d8765ec" providerId="ADAL" clId="{8B06C81C-32D0-4F17-B67A-21251EC68A82}" dt="2026-02-09T13:31:45.279" v="1429" actId="20577"/>
          <ac:spMkLst>
            <pc:docMk/>
            <pc:sldMk cId="1723853543" sldId="324"/>
            <ac:spMk id="3" creationId="{AF085D7C-28ED-9EBC-3046-CBF3F04D585D}"/>
          </ac:spMkLst>
        </pc:spChg>
      </pc:sldChg>
      <pc:sldChg chg="modSp mod modAnim">
        <pc:chgData name="UCB - UNASP-EC - Leila Amaral Carvalho" userId="19ef01e7-4801-4297-96a4-05772d8765ec" providerId="ADAL" clId="{8B06C81C-32D0-4F17-B67A-21251EC68A82}" dt="2026-02-09T14:16:09.388" v="1448" actId="6549"/>
        <pc:sldMkLst>
          <pc:docMk/>
          <pc:sldMk cId="880412774" sldId="325"/>
        </pc:sldMkLst>
        <pc:spChg chg="mod">
          <ac:chgData name="UCB - UNASP-EC - Leila Amaral Carvalho" userId="19ef01e7-4801-4297-96a4-05772d8765ec" providerId="ADAL" clId="{8B06C81C-32D0-4F17-B67A-21251EC68A82}" dt="2026-02-09T11:44:14.503" v="1047" actId="1076"/>
          <ac:spMkLst>
            <pc:docMk/>
            <pc:sldMk cId="880412774" sldId="325"/>
            <ac:spMk id="2" creationId="{F2380D76-01CE-02E5-D97A-4C5B50C206D4}"/>
          </ac:spMkLst>
        </pc:spChg>
        <pc:spChg chg="mod">
          <ac:chgData name="UCB - UNASP-EC - Leila Amaral Carvalho" userId="19ef01e7-4801-4297-96a4-05772d8765ec" providerId="ADAL" clId="{8B06C81C-32D0-4F17-B67A-21251EC68A82}" dt="2026-02-09T14:15:22.482" v="1445" actId="20577"/>
          <ac:spMkLst>
            <pc:docMk/>
            <pc:sldMk cId="880412774" sldId="325"/>
            <ac:spMk id="3" creationId="{C5914D25-ADFE-D08D-A928-F649C4576C67}"/>
          </ac:spMkLst>
        </pc:spChg>
        <pc:spChg chg="mod">
          <ac:chgData name="UCB - UNASP-EC - Leila Amaral Carvalho" userId="19ef01e7-4801-4297-96a4-05772d8765ec" providerId="ADAL" clId="{8B06C81C-32D0-4F17-B67A-21251EC68A82}" dt="2026-02-09T14:16:09.388" v="1448" actId="6549"/>
          <ac:spMkLst>
            <pc:docMk/>
            <pc:sldMk cId="880412774" sldId="325"/>
            <ac:spMk id="6" creationId="{EEFF874F-6109-7D27-C95B-94D0B92B441E}"/>
          </ac:spMkLst>
        </pc:spChg>
      </pc:sldChg>
      <pc:sldChg chg="modSp mod modAnim">
        <pc:chgData name="UCB - UNASP-EC - Leila Amaral Carvalho" userId="19ef01e7-4801-4297-96a4-05772d8765ec" providerId="ADAL" clId="{8B06C81C-32D0-4F17-B67A-21251EC68A82}" dt="2026-02-09T14:16:25.147" v="1456" actId="20577"/>
        <pc:sldMkLst>
          <pc:docMk/>
          <pc:sldMk cId="1953943412" sldId="326"/>
        </pc:sldMkLst>
        <pc:spChg chg="mod">
          <ac:chgData name="UCB - UNASP-EC - Leila Amaral Carvalho" userId="19ef01e7-4801-4297-96a4-05772d8765ec" providerId="ADAL" clId="{8B06C81C-32D0-4F17-B67A-21251EC68A82}" dt="2026-02-09T14:16:25.147" v="1456" actId="20577"/>
          <ac:spMkLst>
            <pc:docMk/>
            <pc:sldMk cId="1953943412" sldId="326"/>
            <ac:spMk id="3" creationId="{5A392F03-3C56-B94A-BAFD-E27B362F0E40}"/>
          </ac:spMkLst>
        </pc:spChg>
      </pc:sldChg>
      <pc:sldChg chg="modSp mod modAnim">
        <pc:chgData name="UCB - UNASP-EC - Leila Amaral Carvalho" userId="19ef01e7-4801-4297-96a4-05772d8765ec" providerId="ADAL" clId="{8B06C81C-32D0-4F17-B67A-21251EC68A82}" dt="2026-02-09T14:18:17.068" v="1481" actId="20577"/>
        <pc:sldMkLst>
          <pc:docMk/>
          <pc:sldMk cId="3660495733" sldId="327"/>
        </pc:sldMkLst>
        <pc:spChg chg="mod">
          <ac:chgData name="UCB - UNASP-EC - Leila Amaral Carvalho" userId="19ef01e7-4801-4297-96a4-05772d8765ec" providerId="ADAL" clId="{8B06C81C-32D0-4F17-B67A-21251EC68A82}" dt="2026-02-09T14:17:13.340" v="1465" actId="20577"/>
          <ac:spMkLst>
            <pc:docMk/>
            <pc:sldMk cId="3660495733" sldId="327"/>
            <ac:spMk id="3" creationId="{82645412-9EE9-2FF9-720C-49189C8CE1CC}"/>
          </ac:spMkLst>
        </pc:spChg>
        <pc:spChg chg="mod">
          <ac:chgData name="UCB - UNASP-EC - Leila Amaral Carvalho" userId="19ef01e7-4801-4297-96a4-05772d8765ec" providerId="ADAL" clId="{8B06C81C-32D0-4F17-B67A-21251EC68A82}" dt="2026-02-09T14:17:29.267" v="1473" actId="20577"/>
          <ac:spMkLst>
            <pc:docMk/>
            <pc:sldMk cId="3660495733" sldId="327"/>
            <ac:spMk id="4" creationId="{E3E1B07D-4322-907B-1201-0A2745DB0358}"/>
          </ac:spMkLst>
        </pc:spChg>
        <pc:spChg chg="mod">
          <ac:chgData name="UCB - UNASP-EC - Leila Amaral Carvalho" userId="19ef01e7-4801-4297-96a4-05772d8765ec" providerId="ADAL" clId="{8B06C81C-32D0-4F17-B67A-21251EC68A82}" dt="2026-02-09T14:18:17.068" v="1481" actId="20577"/>
          <ac:spMkLst>
            <pc:docMk/>
            <pc:sldMk cId="3660495733" sldId="327"/>
            <ac:spMk id="5" creationId="{8081DA2C-FF5A-F1B7-9A3A-F76DAEC4484A}"/>
          </ac:spMkLst>
        </pc:spChg>
      </pc:sldChg>
      <pc:sldChg chg="modSp mod modAnim">
        <pc:chgData name="UCB - UNASP-EC - Leila Amaral Carvalho" userId="19ef01e7-4801-4297-96a4-05772d8765ec" providerId="ADAL" clId="{8B06C81C-32D0-4F17-B67A-21251EC68A82}" dt="2026-02-09T14:18:33.587" v="1489" actId="20577"/>
        <pc:sldMkLst>
          <pc:docMk/>
          <pc:sldMk cId="162108883" sldId="328"/>
        </pc:sldMkLst>
        <pc:spChg chg="mod">
          <ac:chgData name="UCB - UNASP-EC - Leila Amaral Carvalho" userId="19ef01e7-4801-4297-96a4-05772d8765ec" providerId="ADAL" clId="{8B06C81C-32D0-4F17-B67A-21251EC68A82}" dt="2026-02-09T14:18:33.587" v="1489" actId="20577"/>
          <ac:spMkLst>
            <pc:docMk/>
            <pc:sldMk cId="162108883" sldId="328"/>
            <ac:spMk id="3" creationId="{0343D208-B300-B456-75DC-0C0A70802F96}"/>
          </ac:spMkLst>
        </pc:spChg>
      </pc:sldChg>
      <pc:sldChg chg="modSp mod modAnim">
        <pc:chgData name="UCB - UNASP-EC - Leila Amaral Carvalho" userId="19ef01e7-4801-4297-96a4-05772d8765ec" providerId="ADAL" clId="{8B06C81C-32D0-4F17-B67A-21251EC68A82}" dt="2026-02-09T14:20:19.271" v="1505" actId="20577"/>
        <pc:sldMkLst>
          <pc:docMk/>
          <pc:sldMk cId="4082807060" sldId="329"/>
        </pc:sldMkLst>
        <pc:spChg chg="mod">
          <ac:chgData name="UCB - UNASP-EC - Leila Amaral Carvalho" userId="19ef01e7-4801-4297-96a4-05772d8765ec" providerId="ADAL" clId="{8B06C81C-32D0-4F17-B67A-21251EC68A82}" dt="2026-02-09T14:20:19.271" v="1505" actId="20577"/>
          <ac:spMkLst>
            <pc:docMk/>
            <pc:sldMk cId="4082807060" sldId="329"/>
            <ac:spMk id="3" creationId="{E7F72920-9462-F80A-5E16-B9A43C0A7A07}"/>
          </ac:spMkLst>
        </pc:spChg>
      </pc:sldChg>
      <pc:sldChg chg="modSp mod modAnim">
        <pc:chgData name="UCB - UNASP-EC - Leila Amaral Carvalho" userId="19ef01e7-4801-4297-96a4-05772d8765ec" providerId="ADAL" clId="{8B06C81C-32D0-4F17-B67A-21251EC68A82}" dt="2026-02-09T14:21:32.696" v="1520" actId="20577"/>
        <pc:sldMkLst>
          <pc:docMk/>
          <pc:sldMk cId="794888971" sldId="330"/>
        </pc:sldMkLst>
        <pc:spChg chg="mod">
          <ac:chgData name="UCB - UNASP-EC - Leila Amaral Carvalho" userId="19ef01e7-4801-4297-96a4-05772d8765ec" providerId="ADAL" clId="{8B06C81C-32D0-4F17-B67A-21251EC68A82}" dt="2026-02-09T14:21:32.696" v="1520" actId="20577"/>
          <ac:spMkLst>
            <pc:docMk/>
            <pc:sldMk cId="794888971" sldId="330"/>
            <ac:spMk id="3" creationId="{96FC42D3-5B99-3074-E312-33561530FEE3}"/>
          </ac:spMkLst>
        </pc:spChg>
      </pc:sldChg>
      <pc:sldChg chg="modSp mod modAnim">
        <pc:chgData name="UCB - UNASP-EC - Leila Amaral Carvalho" userId="19ef01e7-4801-4297-96a4-05772d8765ec" providerId="ADAL" clId="{8B06C81C-32D0-4F17-B67A-21251EC68A82}" dt="2026-02-09T14:23:27.733" v="1541" actId="20577"/>
        <pc:sldMkLst>
          <pc:docMk/>
          <pc:sldMk cId="1966179381" sldId="331"/>
        </pc:sldMkLst>
        <pc:spChg chg="mod">
          <ac:chgData name="UCB - UNASP-EC - Leila Amaral Carvalho" userId="19ef01e7-4801-4297-96a4-05772d8765ec" providerId="ADAL" clId="{8B06C81C-32D0-4F17-B67A-21251EC68A82}" dt="2026-02-09T14:21:50.334" v="1527" actId="20577"/>
          <ac:spMkLst>
            <pc:docMk/>
            <pc:sldMk cId="1966179381" sldId="331"/>
            <ac:spMk id="3" creationId="{A525A9A3-DE3D-5A72-3E97-6947BF9103C4}"/>
          </ac:spMkLst>
        </pc:spChg>
        <pc:spChg chg="mod">
          <ac:chgData name="UCB - UNASP-EC - Leila Amaral Carvalho" userId="19ef01e7-4801-4297-96a4-05772d8765ec" providerId="ADAL" clId="{8B06C81C-32D0-4F17-B67A-21251EC68A82}" dt="2026-02-09T14:22:24.440" v="1534" actId="20577"/>
          <ac:spMkLst>
            <pc:docMk/>
            <pc:sldMk cId="1966179381" sldId="331"/>
            <ac:spMk id="4" creationId="{57C1E093-4987-242F-8161-8A06F875B90F}"/>
          </ac:spMkLst>
        </pc:spChg>
        <pc:spChg chg="mod">
          <ac:chgData name="UCB - UNASP-EC - Leila Amaral Carvalho" userId="19ef01e7-4801-4297-96a4-05772d8765ec" providerId="ADAL" clId="{8B06C81C-32D0-4F17-B67A-21251EC68A82}" dt="2026-02-09T14:23:27.733" v="1541" actId="20577"/>
          <ac:spMkLst>
            <pc:docMk/>
            <pc:sldMk cId="1966179381" sldId="331"/>
            <ac:spMk id="6" creationId="{C63BF353-1E87-FFAA-0738-68AA134F8391}"/>
          </ac:spMkLst>
        </pc:spChg>
      </pc:sldChg>
      <pc:sldChg chg="modSp mod modAnim">
        <pc:chgData name="UCB - UNASP-EC - Leila Amaral Carvalho" userId="19ef01e7-4801-4297-96a4-05772d8765ec" providerId="ADAL" clId="{8B06C81C-32D0-4F17-B67A-21251EC68A82}" dt="2026-02-09T20:13:48.251" v="1627" actId="20577"/>
        <pc:sldMkLst>
          <pc:docMk/>
          <pc:sldMk cId="956566947" sldId="332"/>
        </pc:sldMkLst>
        <pc:spChg chg="mod">
          <ac:chgData name="UCB - UNASP-EC - Leila Amaral Carvalho" userId="19ef01e7-4801-4297-96a4-05772d8765ec" providerId="ADAL" clId="{8B06C81C-32D0-4F17-B67A-21251EC68A82}" dt="2026-02-09T20:13:48.251" v="1627" actId="20577"/>
          <ac:spMkLst>
            <pc:docMk/>
            <pc:sldMk cId="956566947" sldId="332"/>
            <ac:spMk id="3" creationId="{F6906949-7A71-417B-C9B9-7A93118A694E}"/>
          </ac:spMkLst>
        </pc:spChg>
      </pc:sldChg>
      <pc:sldChg chg="modSp mod modAnim">
        <pc:chgData name="UCB - UNASP-EC - Leila Amaral Carvalho" userId="19ef01e7-4801-4297-96a4-05772d8765ec" providerId="ADAL" clId="{8B06C81C-32D0-4F17-B67A-21251EC68A82}" dt="2026-02-09T20:13:44.237" v="1626" actId="20577"/>
        <pc:sldMkLst>
          <pc:docMk/>
          <pc:sldMk cId="3037679161" sldId="333"/>
        </pc:sldMkLst>
        <pc:spChg chg="mod">
          <ac:chgData name="UCB - UNASP-EC - Leila Amaral Carvalho" userId="19ef01e7-4801-4297-96a4-05772d8765ec" providerId="ADAL" clId="{8B06C81C-32D0-4F17-B67A-21251EC68A82}" dt="2026-02-09T20:13:44.237" v="1626" actId="20577"/>
          <ac:spMkLst>
            <pc:docMk/>
            <pc:sldMk cId="3037679161" sldId="333"/>
            <ac:spMk id="3" creationId="{68A2EC45-6BD5-82FE-21DC-64DA17223115}"/>
          </ac:spMkLst>
        </pc:spChg>
      </pc:sldChg>
      <pc:sldChg chg="modSp mod modAnim">
        <pc:chgData name="UCB - UNASP-EC - Leila Amaral Carvalho" userId="19ef01e7-4801-4297-96a4-05772d8765ec" providerId="ADAL" clId="{8B06C81C-32D0-4F17-B67A-21251EC68A82}" dt="2026-02-09T20:13:37.220" v="1623" actId="20577"/>
        <pc:sldMkLst>
          <pc:docMk/>
          <pc:sldMk cId="494119440" sldId="334"/>
        </pc:sldMkLst>
        <pc:spChg chg="mod">
          <ac:chgData name="UCB - UNASP-EC - Leila Amaral Carvalho" userId="19ef01e7-4801-4297-96a4-05772d8765ec" providerId="ADAL" clId="{8B06C81C-32D0-4F17-B67A-21251EC68A82}" dt="2026-02-09T11:45:27.404" v="1060" actId="1076"/>
          <ac:spMkLst>
            <pc:docMk/>
            <pc:sldMk cId="494119440" sldId="334"/>
            <ac:spMk id="2" creationId="{CC5AB699-9903-0943-FF8B-4EB54E490A14}"/>
          </ac:spMkLst>
        </pc:spChg>
        <pc:spChg chg="mod">
          <ac:chgData name="UCB - UNASP-EC - Leila Amaral Carvalho" userId="19ef01e7-4801-4297-96a4-05772d8765ec" providerId="ADAL" clId="{8B06C81C-32D0-4F17-B67A-21251EC68A82}" dt="2026-02-09T20:13:37.220" v="1623" actId="20577"/>
          <ac:spMkLst>
            <pc:docMk/>
            <pc:sldMk cId="494119440" sldId="334"/>
            <ac:spMk id="3" creationId="{1ED00010-0727-1F43-4186-2044290B241A}"/>
          </ac:spMkLst>
        </pc:spChg>
      </pc:sldChg>
      <pc:sldChg chg="modSp mod modAnim">
        <pc:chgData name="UCB - UNASP-EC - Leila Amaral Carvalho" userId="19ef01e7-4801-4297-96a4-05772d8765ec" providerId="ADAL" clId="{8B06C81C-32D0-4F17-B67A-21251EC68A82}" dt="2026-02-09T13:24:49.490" v="1369" actId="20577"/>
        <pc:sldMkLst>
          <pc:docMk/>
          <pc:sldMk cId="1181837330" sldId="336"/>
        </pc:sldMkLst>
        <pc:spChg chg="mod">
          <ac:chgData name="UCB - UNASP-EC - Leila Amaral Carvalho" userId="19ef01e7-4801-4297-96a4-05772d8765ec" providerId="ADAL" clId="{8B06C81C-32D0-4F17-B67A-21251EC68A82}" dt="2026-02-09T13:24:49.490" v="1369" actId="20577"/>
          <ac:spMkLst>
            <pc:docMk/>
            <pc:sldMk cId="1181837330" sldId="336"/>
            <ac:spMk id="3" creationId="{71F83FA1-C880-AD3F-FEF4-8F0819F1FBB4}"/>
          </ac:spMkLst>
        </pc:spChg>
      </pc:sldChg>
      <pc:sldChg chg="modSp mod modAnim">
        <pc:chgData name="UCB - UNASP-EC - Leila Amaral Carvalho" userId="19ef01e7-4801-4297-96a4-05772d8765ec" providerId="ADAL" clId="{8B06C81C-32D0-4F17-B67A-21251EC68A82}" dt="2026-02-09T20:13:33.436" v="1622" actId="20577"/>
        <pc:sldMkLst>
          <pc:docMk/>
          <pc:sldMk cId="763997625" sldId="337"/>
        </pc:sldMkLst>
        <pc:spChg chg="mod">
          <ac:chgData name="UCB - UNASP-EC - Leila Amaral Carvalho" userId="19ef01e7-4801-4297-96a4-05772d8765ec" providerId="ADAL" clId="{8B06C81C-32D0-4F17-B67A-21251EC68A82}" dt="2026-02-09T20:13:33.436" v="1622" actId="20577"/>
          <ac:spMkLst>
            <pc:docMk/>
            <pc:sldMk cId="763997625" sldId="337"/>
            <ac:spMk id="3" creationId="{E7BFE9B2-867B-1DE5-1A98-60DBC273126C}"/>
          </ac:spMkLst>
        </pc:spChg>
        <pc:spChg chg="mod">
          <ac:chgData name="UCB - UNASP-EC - Leila Amaral Carvalho" userId="19ef01e7-4801-4297-96a4-05772d8765ec" providerId="ADAL" clId="{8B06C81C-32D0-4F17-B67A-21251EC68A82}" dt="2026-02-09T20:13:27.879" v="1621" actId="20577"/>
          <ac:spMkLst>
            <pc:docMk/>
            <pc:sldMk cId="763997625" sldId="337"/>
            <ac:spMk id="4" creationId="{F4D0A8A6-B732-AF30-C155-01B184CC422A}"/>
          </ac:spMkLst>
        </pc:spChg>
      </pc:sldChg>
      <pc:sldChg chg="modSp mod modAnim">
        <pc:chgData name="UCB - UNASP-EC - Leila Amaral Carvalho" userId="19ef01e7-4801-4297-96a4-05772d8765ec" providerId="ADAL" clId="{8B06C81C-32D0-4F17-B67A-21251EC68A82}" dt="2026-02-09T20:13:23.378" v="1620" actId="20577"/>
        <pc:sldMkLst>
          <pc:docMk/>
          <pc:sldMk cId="2933775911" sldId="338"/>
        </pc:sldMkLst>
        <pc:spChg chg="mod">
          <ac:chgData name="UCB - UNASP-EC - Leila Amaral Carvalho" userId="19ef01e7-4801-4297-96a4-05772d8765ec" providerId="ADAL" clId="{8B06C81C-32D0-4F17-B67A-21251EC68A82}" dt="2026-02-09T20:13:23.378" v="1620" actId="20577"/>
          <ac:spMkLst>
            <pc:docMk/>
            <pc:sldMk cId="2933775911" sldId="338"/>
            <ac:spMk id="3" creationId="{4750E1C3-F123-ACD3-E13B-A2408B06BB89}"/>
          </ac:spMkLst>
        </pc:spChg>
      </pc:sldChg>
      <pc:sldChg chg="modSp mod modAnim">
        <pc:chgData name="UCB - UNASP-EC - Leila Amaral Carvalho" userId="19ef01e7-4801-4297-96a4-05772d8765ec" providerId="ADAL" clId="{8B06C81C-32D0-4F17-B67A-21251EC68A82}" dt="2026-02-09T20:13:16.744" v="1617" actId="20577"/>
        <pc:sldMkLst>
          <pc:docMk/>
          <pc:sldMk cId="1135854754" sldId="339"/>
        </pc:sldMkLst>
        <pc:spChg chg="mod">
          <ac:chgData name="UCB - UNASP-EC - Leila Amaral Carvalho" userId="19ef01e7-4801-4297-96a4-05772d8765ec" providerId="ADAL" clId="{8B06C81C-32D0-4F17-B67A-21251EC68A82}" dt="2026-02-09T20:13:16.744" v="1617" actId="20577"/>
          <ac:spMkLst>
            <pc:docMk/>
            <pc:sldMk cId="1135854754" sldId="339"/>
            <ac:spMk id="3" creationId="{A56FE2A3-36C9-1F2D-AEB2-4CEF1549F359}"/>
          </ac:spMkLst>
        </pc:spChg>
      </pc:sldChg>
      <pc:sldChg chg="modSp mod modAnim">
        <pc:chgData name="UCB - UNASP-EC - Leila Amaral Carvalho" userId="19ef01e7-4801-4297-96a4-05772d8765ec" providerId="ADAL" clId="{8B06C81C-32D0-4F17-B67A-21251EC68A82}" dt="2026-02-09T20:15:06.273" v="1631" actId="20577"/>
        <pc:sldMkLst>
          <pc:docMk/>
          <pc:sldMk cId="3051109613" sldId="340"/>
        </pc:sldMkLst>
        <pc:spChg chg="mod">
          <ac:chgData name="UCB - UNASP-EC - Leila Amaral Carvalho" userId="19ef01e7-4801-4297-96a4-05772d8765ec" providerId="ADAL" clId="{8B06C81C-32D0-4F17-B67A-21251EC68A82}" dt="2026-02-09T20:15:06.273" v="1631" actId="20577"/>
          <ac:spMkLst>
            <pc:docMk/>
            <pc:sldMk cId="3051109613" sldId="340"/>
            <ac:spMk id="3" creationId="{719EC81A-3F9F-BADD-A098-43CCDC0445E4}"/>
          </ac:spMkLst>
        </pc:spChg>
      </pc:sldChg>
      <pc:sldChg chg="modSp mod modAnim">
        <pc:chgData name="UCB - UNASP-EC - Leila Amaral Carvalho" userId="19ef01e7-4801-4297-96a4-05772d8765ec" providerId="ADAL" clId="{8B06C81C-32D0-4F17-B67A-21251EC68A82}" dt="2026-02-09T20:15:26.140" v="1636" actId="20577"/>
        <pc:sldMkLst>
          <pc:docMk/>
          <pc:sldMk cId="67566050" sldId="341"/>
        </pc:sldMkLst>
        <pc:spChg chg="mod">
          <ac:chgData name="UCB - UNASP-EC - Leila Amaral Carvalho" userId="19ef01e7-4801-4297-96a4-05772d8765ec" providerId="ADAL" clId="{8B06C81C-32D0-4F17-B67A-21251EC68A82}" dt="2026-02-09T11:47:09.448" v="1064" actId="122"/>
          <ac:spMkLst>
            <pc:docMk/>
            <pc:sldMk cId="67566050" sldId="341"/>
            <ac:spMk id="2" creationId="{8104B231-E404-9A97-BA12-004AA25D90F7}"/>
          </ac:spMkLst>
        </pc:spChg>
        <pc:spChg chg="mod">
          <ac:chgData name="UCB - UNASP-EC - Leila Amaral Carvalho" userId="19ef01e7-4801-4297-96a4-05772d8765ec" providerId="ADAL" clId="{8B06C81C-32D0-4F17-B67A-21251EC68A82}" dt="2026-02-09T20:15:26.140" v="1636" actId="20577"/>
          <ac:spMkLst>
            <pc:docMk/>
            <pc:sldMk cId="67566050" sldId="341"/>
            <ac:spMk id="3" creationId="{1452F715-7D69-C7EF-FBD5-FB3D4A95A5E7}"/>
          </ac:spMkLst>
        </pc:spChg>
      </pc:sldChg>
      <pc:sldChg chg="modSp mod modAnim">
        <pc:chgData name="UCB - UNASP-EC - Leila Amaral Carvalho" userId="19ef01e7-4801-4297-96a4-05772d8765ec" providerId="ADAL" clId="{8B06C81C-32D0-4F17-B67A-21251EC68A82}" dt="2026-02-09T20:16:16.149" v="1648" actId="20577"/>
        <pc:sldMkLst>
          <pc:docMk/>
          <pc:sldMk cId="3756579381" sldId="342"/>
        </pc:sldMkLst>
        <pc:spChg chg="mod">
          <ac:chgData name="UCB - UNASP-EC - Leila Amaral Carvalho" userId="19ef01e7-4801-4297-96a4-05772d8765ec" providerId="ADAL" clId="{8B06C81C-32D0-4F17-B67A-21251EC68A82}" dt="2026-02-09T20:16:16.149" v="1648" actId="20577"/>
          <ac:spMkLst>
            <pc:docMk/>
            <pc:sldMk cId="3756579381" sldId="342"/>
            <ac:spMk id="3" creationId="{4A9E919A-50FF-F0A8-A23F-50FEF712AD15}"/>
          </ac:spMkLst>
        </pc:spChg>
      </pc:sldChg>
      <pc:sldChg chg="modSp mod modAnim">
        <pc:chgData name="UCB - UNASP-EC - Leila Amaral Carvalho" userId="19ef01e7-4801-4297-96a4-05772d8765ec" providerId="ADAL" clId="{8B06C81C-32D0-4F17-B67A-21251EC68A82}" dt="2026-02-09T20:16:23.681" v="1651" actId="27636"/>
        <pc:sldMkLst>
          <pc:docMk/>
          <pc:sldMk cId="2944410149" sldId="343"/>
        </pc:sldMkLst>
        <pc:spChg chg="mod">
          <ac:chgData name="UCB - UNASP-EC - Leila Amaral Carvalho" userId="19ef01e7-4801-4297-96a4-05772d8765ec" providerId="ADAL" clId="{8B06C81C-32D0-4F17-B67A-21251EC68A82}" dt="2026-02-09T20:16:23.681" v="1651" actId="27636"/>
          <ac:spMkLst>
            <pc:docMk/>
            <pc:sldMk cId="2944410149" sldId="343"/>
            <ac:spMk id="3" creationId="{D6452578-5716-EB39-F2BD-1DA846F7A723}"/>
          </ac:spMkLst>
        </pc:spChg>
      </pc:sldChg>
      <pc:sldChg chg="modSp mod modAnim">
        <pc:chgData name="UCB - UNASP-EC - Leila Amaral Carvalho" userId="19ef01e7-4801-4297-96a4-05772d8765ec" providerId="ADAL" clId="{8B06C81C-32D0-4F17-B67A-21251EC68A82}" dt="2026-02-09T20:20:18.232" v="1659"/>
        <pc:sldMkLst>
          <pc:docMk/>
          <pc:sldMk cId="3554523400" sldId="344"/>
        </pc:sldMkLst>
        <pc:spChg chg="mod">
          <ac:chgData name="UCB - UNASP-EC - Leila Amaral Carvalho" userId="19ef01e7-4801-4297-96a4-05772d8765ec" providerId="ADAL" clId="{8B06C81C-32D0-4F17-B67A-21251EC68A82}" dt="2026-02-09T11:47:44.395" v="1070" actId="1076"/>
          <ac:spMkLst>
            <pc:docMk/>
            <pc:sldMk cId="3554523400" sldId="344"/>
            <ac:spMk id="2" creationId="{F1CB0AF7-5C9A-1BD4-084A-92476DC60390}"/>
          </ac:spMkLst>
        </pc:spChg>
        <pc:spChg chg="mod">
          <ac:chgData name="UCB - UNASP-EC - Leila Amaral Carvalho" userId="19ef01e7-4801-4297-96a4-05772d8765ec" providerId="ADAL" clId="{8B06C81C-32D0-4F17-B67A-21251EC68A82}" dt="2026-02-09T20:20:18.232" v="1659"/>
          <ac:spMkLst>
            <pc:docMk/>
            <pc:sldMk cId="3554523400" sldId="344"/>
            <ac:spMk id="3" creationId="{76BECC6B-CBBD-8AD9-A1F7-D506DC080E79}"/>
          </ac:spMkLst>
        </pc:spChg>
      </pc:sldChg>
      <pc:sldChg chg="modSp mod modAnim">
        <pc:chgData name="UCB - UNASP-EC - Leila Amaral Carvalho" userId="19ef01e7-4801-4297-96a4-05772d8765ec" providerId="ADAL" clId="{8B06C81C-32D0-4F17-B67A-21251EC68A82}" dt="2026-02-09T20:22:21.410" v="1677"/>
        <pc:sldMkLst>
          <pc:docMk/>
          <pc:sldMk cId="3496837122" sldId="345"/>
        </pc:sldMkLst>
        <pc:spChg chg="mod">
          <ac:chgData name="UCB - UNASP-EC - Leila Amaral Carvalho" userId="19ef01e7-4801-4297-96a4-05772d8765ec" providerId="ADAL" clId="{8B06C81C-32D0-4F17-B67A-21251EC68A82}" dt="2026-02-06T15:08:54.184" v="862" actId="1076"/>
          <ac:spMkLst>
            <pc:docMk/>
            <pc:sldMk cId="3496837122" sldId="345"/>
            <ac:spMk id="2" creationId="{ADF26409-B3DC-A27F-6673-545A63AF8BF4}"/>
          </ac:spMkLst>
        </pc:spChg>
        <pc:spChg chg="mod">
          <ac:chgData name="UCB - UNASP-EC - Leila Amaral Carvalho" userId="19ef01e7-4801-4297-96a4-05772d8765ec" providerId="ADAL" clId="{8B06C81C-32D0-4F17-B67A-21251EC68A82}" dt="2026-02-09T20:22:21.410" v="1677"/>
          <ac:spMkLst>
            <pc:docMk/>
            <pc:sldMk cId="3496837122" sldId="345"/>
            <ac:spMk id="3" creationId="{68C3AE06-B25B-C8F0-A98C-C41FF1B4F947}"/>
          </ac:spMkLst>
        </pc:spChg>
      </pc:sldChg>
      <pc:sldChg chg="modSp mod modAnim">
        <pc:chgData name="UCB - UNASP-EC - Leila Amaral Carvalho" userId="19ef01e7-4801-4297-96a4-05772d8765ec" providerId="ADAL" clId="{8B06C81C-32D0-4F17-B67A-21251EC68A82}" dt="2026-02-09T20:22:58.758" v="1684" actId="20577"/>
        <pc:sldMkLst>
          <pc:docMk/>
          <pc:sldMk cId="711512951" sldId="346"/>
        </pc:sldMkLst>
        <pc:spChg chg="mod">
          <ac:chgData name="UCB - UNASP-EC - Leila Amaral Carvalho" userId="19ef01e7-4801-4297-96a4-05772d8765ec" providerId="ADAL" clId="{8B06C81C-32D0-4F17-B67A-21251EC68A82}" dt="2026-02-06T15:09:24.004" v="868" actId="1076"/>
          <ac:spMkLst>
            <pc:docMk/>
            <pc:sldMk cId="711512951" sldId="346"/>
            <ac:spMk id="2" creationId="{F6DF3AEA-8A4E-B837-DE8A-48CAAC34CD78}"/>
          </ac:spMkLst>
        </pc:spChg>
        <pc:spChg chg="mod">
          <ac:chgData name="UCB - UNASP-EC - Leila Amaral Carvalho" userId="19ef01e7-4801-4297-96a4-05772d8765ec" providerId="ADAL" clId="{8B06C81C-32D0-4F17-B67A-21251EC68A82}" dt="2026-02-09T20:22:58.758" v="1684" actId="20577"/>
          <ac:spMkLst>
            <pc:docMk/>
            <pc:sldMk cId="711512951" sldId="346"/>
            <ac:spMk id="3" creationId="{03C24EA2-DD3C-7B2A-026A-16E84B2293E0}"/>
          </ac:spMkLst>
        </pc:spChg>
      </pc:sldChg>
      <pc:sldChg chg="modSp mod modAnim">
        <pc:chgData name="UCB - UNASP-EC - Leila Amaral Carvalho" userId="19ef01e7-4801-4297-96a4-05772d8765ec" providerId="ADAL" clId="{8B06C81C-32D0-4F17-B67A-21251EC68A82}" dt="2026-02-09T20:23:23.045" v="1687" actId="20577"/>
        <pc:sldMkLst>
          <pc:docMk/>
          <pc:sldMk cId="3229589891" sldId="347"/>
        </pc:sldMkLst>
        <pc:spChg chg="mod">
          <ac:chgData name="UCB - UNASP-EC - Leila Amaral Carvalho" userId="19ef01e7-4801-4297-96a4-05772d8765ec" providerId="ADAL" clId="{8B06C81C-32D0-4F17-B67A-21251EC68A82}" dt="2026-02-09T20:23:23.045" v="1687" actId="20577"/>
          <ac:spMkLst>
            <pc:docMk/>
            <pc:sldMk cId="3229589891" sldId="347"/>
            <ac:spMk id="3" creationId="{6A38669D-3A3A-F9A9-A50F-6FD9958DDAAA}"/>
          </ac:spMkLst>
        </pc:spChg>
      </pc:sldChg>
      <pc:sldChg chg="modSp mod modAnim">
        <pc:chgData name="UCB - UNASP-EC - Leila Amaral Carvalho" userId="19ef01e7-4801-4297-96a4-05772d8765ec" providerId="ADAL" clId="{8B06C81C-32D0-4F17-B67A-21251EC68A82}" dt="2026-02-09T20:29:10.078" v="1695"/>
        <pc:sldMkLst>
          <pc:docMk/>
          <pc:sldMk cId="694876284" sldId="348"/>
        </pc:sldMkLst>
        <pc:spChg chg="mod">
          <ac:chgData name="UCB - UNASP-EC - Leila Amaral Carvalho" userId="19ef01e7-4801-4297-96a4-05772d8765ec" providerId="ADAL" clId="{8B06C81C-32D0-4F17-B67A-21251EC68A82}" dt="2026-02-09T20:29:10.078" v="1695"/>
          <ac:spMkLst>
            <pc:docMk/>
            <pc:sldMk cId="694876284" sldId="348"/>
            <ac:spMk id="3" creationId="{5FA8CE76-E03A-B42C-39CF-A338EE7B23B4}"/>
          </ac:spMkLst>
        </pc:spChg>
        <pc:spChg chg="mod">
          <ac:chgData name="UCB - UNASP-EC - Leila Amaral Carvalho" userId="19ef01e7-4801-4297-96a4-05772d8765ec" providerId="ADAL" clId="{8B06C81C-32D0-4F17-B67A-21251EC68A82}" dt="2026-02-06T15:09:54.846" v="875" actId="14100"/>
          <ac:spMkLst>
            <pc:docMk/>
            <pc:sldMk cId="694876284" sldId="348"/>
            <ac:spMk id="5" creationId="{E7B1541F-0390-11B7-0D1A-9ADC76F56921}"/>
          </ac:spMkLst>
        </pc:spChg>
      </pc:sldChg>
      <pc:sldChg chg="modSp mod modAnim">
        <pc:chgData name="UCB - UNASP-EC - Leila Amaral Carvalho" userId="19ef01e7-4801-4297-96a4-05772d8765ec" providerId="ADAL" clId="{8B06C81C-32D0-4F17-B67A-21251EC68A82}" dt="2026-02-09T20:30:12.988" v="1704"/>
        <pc:sldMkLst>
          <pc:docMk/>
          <pc:sldMk cId="442183383" sldId="349"/>
        </pc:sldMkLst>
        <pc:spChg chg="mod">
          <ac:chgData name="UCB - UNASP-EC - Leila Amaral Carvalho" userId="19ef01e7-4801-4297-96a4-05772d8765ec" providerId="ADAL" clId="{8B06C81C-32D0-4F17-B67A-21251EC68A82}" dt="2026-02-06T15:10:35.067" v="886" actId="1076"/>
          <ac:spMkLst>
            <pc:docMk/>
            <pc:sldMk cId="442183383" sldId="349"/>
            <ac:spMk id="2" creationId="{439AAB10-450A-4204-00BE-8C92126327FD}"/>
          </ac:spMkLst>
        </pc:spChg>
        <pc:spChg chg="mod">
          <ac:chgData name="UCB - UNASP-EC - Leila Amaral Carvalho" userId="19ef01e7-4801-4297-96a4-05772d8765ec" providerId="ADAL" clId="{8B06C81C-32D0-4F17-B67A-21251EC68A82}" dt="2026-02-09T20:30:12.988" v="1704"/>
          <ac:spMkLst>
            <pc:docMk/>
            <pc:sldMk cId="442183383" sldId="349"/>
            <ac:spMk id="3" creationId="{3E65A8C3-CC61-CCBE-946F-372284F1927C}"/>
          </ac:spMkLst>
        </pc:spChg>
      </pc:sldChg>
      <pc:sldChg chg="modSp mod modAnim">
        <pc:chgData name="UCB - UNASP-EC - Leila Amaral Carvalho" userId="19ef01e7-4801-4297-96a4-05772d8765ec" providerId="ADAL" clId="{8B06C81C-32D0-4F17-B67A-21251EC68A82}" dt="2026-02-09T20:30:37.370" v="1714" actId="20577"/>
        <pc:sldMkLst>
          <pc:docMk/>
          <pc:sldMk cId="760944614" sldId="350"/>
        </pc:sldMkLst>
        <pc:spChg chg="mod">
          <ac:chgData name="UCB - UNASP-EC - Leila Amaral Carvalho" userId="19ef01e7-4801-4297-96a4-05772d8765ec" providerId="ADAL" clId="{8B06C81C-32D0-4F17-B67A-21251EC68A82}" dt="2026-02-09T20:30:37.370" v="1714" actId="20577"/>
          <ac:spMkLst>
            <pc:docMk/>
            <pc:sldMk cId="760944614" sldId="350"/>
            <ac:spMk id="3" creationId="{FBA90146-5AD7-6E03-76A4-FBFB52AF70F2}"/>
          </ac:spMkLst>
        </pc:spChg>
      </pc:sldChg>
      <pc:sldChg chg="modSp mod modAnim">
        <pc:chgData name="UCB - UNASP-EC - Leila Amaral Carvalho" userId="19ef01e7-4801-4297-96a4-05772d8765ec" providerId="ADAL" clId="{8B06C81C-32D0-4F17-B67A-21251EC68A82}" dt="2026-02-09T12:53:19.083" v="1236" actId="20577"/>
        <pc:sldMkLst>
          <pc:docMk/>
          <pc:sldMk cId="3741376318" sldId="368"/>
        </pc:sldMkLst>
        <pc:spChg chg="mod">
          <ac:chgData name="UCB - UNASP-EC - Leila Amaral Carvalho" userId="19ef01e7-4801-4297-96a4-05772d8765ec" providerId="ADAL" clId="{8B06C81C-32D0-4F17-B67A-21251EC68A82}" dt="2026-02-09T11:41:46.232" v="1018" actId="1076"/>
          <ac:spMkLst>
            <pc:docMk/>
            <pc:sldMk cId="3741376318" sldId="368"/>
            <ac:spMk id="2" creationId="{EED93152-812F-E43F-9A69-910953FC280F}"/>
          </ac:spMkLst>
        </pc:spChg>
        <pc:spChg chg="mod">
          <ac:chgData name="UCB - UNASP-EC - Leila Amaral Carvalho" userId="19ef01e7-4801-4297-96a4-05772d8765ec" providerId="ADAL" clId="{8B06C81C-32D0-4F17-B67A-21251EC68A82}" dt="2026-02-09T12:53:19.083" v="1236" actId="20577"/>
          <ac:spMkLst>
            <pc:docMk/>
            <pc:sldMk cId="3741376318" sldId="368"/>
            <ac:spMk id="3" creationId="{D784BA84-1AFB-451B-3D65-DDCE85BCA9E8}"/>
          </ac:spMkLst>
        </pc:spChg>
      </pc:sldChg>
      <pc:sldChg chg="modSp mod modAnim">
        <pc:chgData name="UCB - UNASP-EC - Leila Amaral Carvalho" userId="19ef01e7-4801-4297-96a4-05772d8765ec" providerId="ADAL" clId="{8B06C81C-32D0-4F17-B67A-21251EC68A82}" dt="2026-02-09T12:55:23.997" v="1256"/>
        <pc:sldMkLst>
          <pc:docMk/>
          <pc:sldMk cId="1187930608" sldId="369"/>
        </pc:sldMkLst>
        <pc:spChg chg="mod">
          <ac:chgData name="UCB - UNASP-EC - Leila Amaral Carvalho" userId="19ef01e7-4801-4297-96a4-05772d8765ec" providerId="ADAL" clId="{8B06C81C-32D0-4F17-B67A-21251EC68A82}" dt="2026-02-09T12:54:17.445" v="1252" actId="20577"/>
          <ac:spMkLst>
            <pc:docMk/>
            <pc:sldMk cId="1187930608" sldId="369"/>
            <ac:spMk id="3" creationId="{A54E3C78-5BF6-1975-E8BC-B2493F3CEF5B}"/>
          </ac:spMkLst>
        </pc:spChg>
        <pc:spChg chg="mod">
          <ac:chgData name="UCB - UNASP-EC - Leila Amaral Carvalho" userId="19ef01e7-4801-4297-96a4-05772d8765ec" providerId="ADAL" clId="{8B06C81C-32D0-4F17-B67A-21251EC68A82}" dt="2026-02-09T12:55:23.997" v="1256"/>
          <ac:spMkLst>
            <pc:docMk/>
            <pc:sldMk cId="1187930608" sldId="369"/>
            <ac:spMk id="4" creationId="{38D1EF97-3693-2FFF-295D-DF1EB918E9F9}"/>
          </ac:spMkLst>
        </pc:spChg>
        <pc:picChg chg="mod">
          <ac:chgData name="UCB - UNASP-EC - Leila Amaral Carvalho" userId="19ef01e7-4801-4297-96a4-05772d8765ec" providerId="ADAL" clId="{8B06C81C-32D0-4F17-B67A-21251EC68A82}" dt="2026-02-06T14:22:30.547" v="734" actId="1076"/>
          <ac:picMkLst>
            <pc:docMk/>
            <pc:sldMk cId="1187930608" sldId="369"/>
            <ac:picMk id="9218" creationId="{AC1B66F4-E415-B1B6-4693-D6B1FF16B424}"/>
          </ac:picMkLst>
        </pc:picChg>
      </pc:sldChg>
      <pc:sldChg chg="modSp mod modAnim">
        <pc:chgData name="UCB - UNASP-EC - Leila Amaral Carvalho" userId="19ef01e7-4801-4297-96a4-05772d8765ec" providerId="ADAL" clId="{8B06C81C-32D0-4F17-B67A-21251EC68A82}" dt="2026-02-06T14:16:36.824" v="656" actId="20577"/>
        <pc:sldMkLst>
          <pc:docMk/>
          <pc:sldMk cId="1515325709" sldId="370"/>
        </pc:sldMkLst>
        <pc:spChg chg="mod">
          <ac:chgData name="UCB - UNASP-EC - Leila Amaral Carvalho" userId="19ef01e7-4801-4297-96a4-05772d8765ec" providerId="ADAL" clId="{8B06C81C-32D0-4F17-B67A-21251EC68A82}" dt="2026-02-06T14:16:36.824" v="656" actId="20577"/>
          <ac:spMkLst>
            <pc:docMk/>
            <pc:sldMk cId="1515325709" sldId="370"/>
            <ac:spMk id="2" creationId="{85858AFA-99E1-C85B-8CC9-480979E207A6}"/>
          </ac:spMkLst>
        </pc:spChg>
        <pc:picChg chg="mod">
          <ac:chgData name="UCB - UNASP-EC - Leila Amaral Carvalho" userId="19ef01e7-4801-4297-96a4-05772d8765ec" providerId="ADAL" clId="{8B06C81C-32D0-4F17-B67A-21251EC68A82}" dt="2026-02-06T14:16:25.176" v="651" actId="1076"/>
          <ac:picMkLst>
            <pc:docMk/>
            <pc:sldMk cId="1515325709" sldId="370"/>
            <ac:picMk id="4" creationId="{1B463B24-89E0-1941-9DC0-BAFA9000B31E}"/>
          </ac:picMkLst>
        </pc:picChg>
      </pc:sldChg>
      <pc:sldChg chg="modSp mod modAnim">
        <pc:chgData name="UCB - UNASP-EC - Leila Amaral Carvalho" userId="19ef01e7-4801-4297-96a4-05772d8765ec" providerId="ADAL" clId="{8B06C81C-32D0-4F17-B67A-21251EC68A82}" dt="2026-02-09T13:40:21.813" v="1437" actId="20577"/>
        <pc:sldMkLst>
          <pc:docMk/>
          <pc:sldMk cId="1117780559" sldId="371"/>
        </pc:sldMkLst>
        <pc:spChg chg="mod">
          <ac:chgData name="UCB - UNASP-EC - Leila Amaral Carvalho" userId="19ef01e7-4801-4297-96a4-05772d8765ec" providerId="ADAL" clId="{8B06C81C-32D0-4F17-B67A-21251EC68A82}" dt="2026-02-09T13:40:21.813" v="1437" actId="20577"/>
          <ac:spMkLst>
            <pc:docMk/>
            <pc:sldMk cId="1117780559" sldId="371"/>
            <ac:spMk id="3" creationId="{0DDA5685-4F4A-C22E-3C45-0850D7C30578}"/>
          </ac:spMkLst>
        </pc:spChg>
      </pc:sldChg>
      <pc:sldChg chg="modSp mod modAnim">
        <pc:chgData name="UCB - UNASP-EC - Leila Amaral Carvalho" userId="19ef01e7-4801-4297-96a4-05772d8765ec" providerId="ADAL" clId="{8B06C81C-32D0-4F17-B67A-21251EC68A82}" dt="2026-02-09T20:33:14.344" v="1736" actId="20577"/>
        <pc:sldMkLst>
          <pc:docMk/>
          <pc:sldMk cId="1443670860" sldId="372"/>
        </pc:sldMkLst>
        <pc:spChg chg="mod">
          <ac:chgData name="UCB - UNASP-EC - Leila Amaral Carvalho" userId="19ef01e7-4801-4297-96a4-05772d8765ec" providerId="ADAL" clId="{8B06C81C-32D0-4F17-B67A-21251EC68A82}" dt="2026-02-09T20:33:14.344" v="1736" actId="20577"/>
          <ac:spMkLst>
            <pc:docMk/>
            <pc:sldMk cId="1443670860" sldId="372"/>
            <ac:spMk id="3" creationId="{C1623950-73F4-2175-C8E6-59B5DA15A151}"/>
          </ac:spMkLst>
        </pc:spChg>
      </pc:sldChg>
      <pc:sldChg chg="modSp mod modAnim">
        <pc:chgData name="UCB - UNASP-EC - Leila Amaral Carvalho" userId="19ef01e7-4801-4297-96a4-05772d8765ec" providerId="ADAL" clId="{8B06C81C-32D0-4F17-B67A-21251EC68A82}" dt="2026-02-09T20:33:49.254" v="1741" actId="20577"/>
        <pc:sldMkLst>
          <pc:docMk/>
          <pc:sldMk cId="496783609" sldId="373"/>
        </pc:sldMkLst>
        <pc:spChg chg="mod">
          <ac:chgData name="UCB - UNASP-EC - Leila Amaral Carvalho" userId="19ef01e7-4801-4297-96a4-05772d8765ec" providerId="ADAL" clId="{8B06C81C-32D0-4F17-B67A-21251EC68A82}" dt="2026-02-06T15:11:28.984" v="898" actId="122"/>
          <ac:spMkLst>
            <pc:docMk/>
            <pc:sldMk cId="496783609" sldId="373"/>
            <ac:spMk id="2" creationId="{7A0EAF3F-DD15-8E90-8118-7CBDCE4D55CB}"/>
          </ac:spMkLst>
        </pc:spChg>
        <pc:spChg chg="mod">
          <ac:chgData name="UCB - UNASP-EC - Leila Amaral Carvalho" userId="19ef01e7-4801-4297-96a4-05772d8765ec" providerId="ADAL" clId="{8B06C81C-32D0-4F17-B67A-21251EC68A82}" dt="2026-02-09T20:33:49.254" v="1741" actId="20577"/>
          <ac:spMkLst>
            <pc:docMk/>
            <pc:sldMk cId="496783609" sldId="373"/>
            <ac:spMk id="3" creationId="{6564B312-3BC6-45C9-B619-F3E60B340162}"/>
          </ac:spMkLst>
        </pc:spChg>
      </pc:sldChg>
      <pc:sldChg chg="modSp mod modAnim">
        <pc:chgData name="UCB - UNASP-EC - Leila Amaral Carvalho" userId="19ef01e7-4801-4297-96a4-05772d8765ec" providerId="ADAL" clId="{8B06C81C-32D0-4F17-B67A-21251EC68A82}" dt="2026-02-09T20:34:28.035" v="1751" actId="20577"/>
        <pc:sldMkLst>
          <pc:docMk/>
          <pc:sldMk cId="3617899699" sldId="374"/>
        </pc:sldMkLst>
        <pc:spChg chg="mod">
          <ac:chgData name="UCB - UNASP-EC - Leila Amaral Carvalho" userId="19ef01e7-4801-4297-96a4-05772d8765ec" providerId="ADAL" clId="{8B06C81C-32D0-4F17-B67A-21251EC68A82}" dt="2026-02-09T20:34:28.035" v="1751" actId="20577"/>
          <ac:spMkLst>
            <pc:docMk/>
            <pc:sldMk cId="3617899699" sldId="374"/>
            <ac:spMk id="3" creationId="{6564B312-3BC6-45C9-B619-F3E60B340162}"/>
          </ac:spMkLst>
        </pc:spChg>
      </pc:sldChg>
      <pc:sldChg chg="modSp mod modAnim">
        <pc:chgData name="UCB - UNASP-EC - Leila Amaral Carvalho" userId="19ef01e7-4801-4297-96a4-05772d8765ec" providerId="ADAL" clId="{8B06C81C-32D0-4F17-B67A-21251EC68A82}" dt="2026-02-09T20:35:11.073" v="1762" actId="20577"/>
        <pc:sldMkLst>
          <pc:docMk/>
          <pc:sldMk cId="1682196243" sldId="375"/>
        </pc:sldMkLst>
        <pc:spChg chg="mod">
          <ac:chgData name="UCB - UNASP-EC - Leila Amaral Carvalho" userId="19ef01e7-4801-4297-96a4-05772d8765ec" providerId="ADAL" clId="{8B06C81C-32D0-4F17-B67A-21251EC68A82}" dt="2026-02-06T15:12:13.228" v="907" actId="27636"/>
          <ac:spMkLst>
            <pc:docMk/>
            <pc:sldMk cId="1682196243" sldId="375"/>
            <ac:spMk id="2" creationId="{6D15438D-E9CA-92A9-7C3A-A821E9D0C658}"/>
          </ac:spMkLst>
        </pc:spChg>
        <pc:spChg chg="mod">
          <ac:chgData name="UCB - UNASP-EC - Leila Amaral Carvalho" userId="19ef01e7-4801-4297-96a4-05772d8765ec" providerId="ADAL" clId="{8B06C81C-32D0-4F17-B67A-21251EC68A82}" dt="2026-02-09T20:35:11.073" v="1762" actId="20577"/>
          <ac:spMkLst>
            <pc:docMk/>
            <pc:sldMk cId="1682196243" sldId="375"/>
            <ac:spMk id="3" creationId="{6564B312-3BC6-45C9-B619-F3E60B340162}"/>
          </ac:spMkLst>
        </pc:spChg>
      </pc:sldChg>
      <pc:sldChg chg="modSp mod modAnim">
        <pc:chgData name="UCB - UNASP-EC - Leila Amaral Carvalho" userId="19ef01e7-4801-4297-96a4-05772d8765ec" providerId="ADAL" clId="{8B06C81C-32D0-4F17-B67A-21251EC68A82}" dt="2026-02-09T20:35:48.294" v="1768" actId="20577"/>
        <pc:sldMkLst>
          <pc:docMk/>
          <pc:sldMk cId="1367919389" sldId="376"/>
        </pc:sldMkLst>
        <pc:spChg chg="mod">
          <ac:chgData name="UCB - UNASP-EC - Leila Amaral Carvalho" userId="19ef01e7-4801-4297-96a4-05772d8765ec" providerId="ADAL" clId="{8B06C81C-32D0-4F17-B67A-21251EC68A82}" dt="2026-02-09T11:48:25.039" v="1072" actId="1076"/>
          <ac:spMkLst>
            <pc:docMk/>
            <pc:sldMk cId="1367919389" sldId="376"/>
            <ac:spMk id="2" creationId="{A4918822-0FC2-DE39-4C61-6316CCEDE9E7}"/>
          </ac:spMkLst>
        </pc:spChg>
        <pc:spChg chg="mod">
          <ac:chgData name="UCB - UNASP-EC - Leila Amaral Carvalho" userId="19ef01e7-4801-4297-96a4-05772d8765ec" providerId="ADAL" clId="{8B06C81C-32D0-4F17-B67A-21251EC68A82}" dt="2026-02-09T20:35:48.294" v="1768" actId="20577"/>
          <ac:spMkLst>
            <pc:docMk/>
            <pc:sldMk cId="1367919389" sldId="376"/>
            <ac:spMk id="3" creationId="{6564B312-3BC6-45C9-B619-F3E60B340162}"/>
          </ac:spMkLst>
        </pc:spChg>
      </pc:sldChg>
      <pc:sldChg chg="modSp mod modAnim">
        <pc:chgData name="UCB - UNASP-EC - Leila Amaral Carvalho" userId="19ef01e7-4801-4297-96a4-05772d8765ec" providerId="ADAL" clId="{8B06C81C-32D0-4F17-B67A-21251EC68A82}" dt="2026-02-09T20:40:00.056" v="1779" actId="20577"/>
        <pc:sldMkLst>
          <pc:docMk/>
          <pc:sldMk cId="2178495946" sldId="377"/>
        </pc:sldMkLst>
        <pc:spChg chg="mod">
          <ac:chgData name="UCB - UNASP-EC - Leila Amaral Carvalho" userId="19ef01e7-4801-4297-96a4-05772d8765ec" providerId="ADAL" clId="{8B06C81C-32D0-4F17-B67A-21251EC68A82}" dt="2026-02-09T20:40:00.056" v="1779" actId="20577"/>
          <ac:spMkLst>
            <pc:docMk/>
            <pc:sldMk cId="2178495946" sldId="377"/>
            <ac:spMk id="3" creationId="{1112CC40-32C2-20A4-276B-9AF390A31E7B}"/>
          </ac:spMkLst>
        </pc:spChg>
      </pc:sldChg>
      <pc:sldChg chg="modSp mod modAnim">
        <pc:chgData name="UCB - UNASP-EC - Leila Amaral Carvalho" userId="19ef01e7-4801-4297-96a4-05772d8765ec" providerId="ADAL" clId="{8B06C81C-32D0-4F17-B67A-21251EC68A82}" dt="2026-02-09T20:40:17.933" v="1784" actId="20577"/>
        <pc:sldMkLst>
          <pc:docMk/>
          <pc:sldMk cId="1914688108" sldId="378"/>
        </pc:sldMkLst>
        <pc:spChg chg="mod">
          <ac:chgData name="UCB - UNASP-EC - Leila Amaral Carvalho" userId="19ef01e7-4801-4297-96a4-05772d8765ec" providerId="ADAL" clId="{8B06C81C-32D0-4F17-B67A-21251EC68A82}" dt="2026-02-09T20:40:17.933" v="1784" actId="20577"/>
          <ac:spMkLst>
            <pc:docMk/>
            <pc:sldMk cId="1914688108" sldId="378"/>
            <ac:spMk id="3" creationId="{6564B312-3BC6-45C9-B619-F3E60B340162}"/>
          </ac:spMkLst>
        </pc:spChg>
      </pc:sldChg>
      <pc:sldChg chg="modSp mod modAnim">
        <pc:chgData name="UCB - UNASP-EC - Leila Amaral Carvalho" userId="19ef01e7-4801-4297-96a4-05772d8765ec" providerId="ADAL" clId="{8B06C81C-32D0-4F17-B67A-21251EC68A82}" dt="2026-02-09T20:41:55.859" v="1802"/>
        <pc:sldMkLst>
          <pc:docMk/>
          <pc:sldMk cId="1893883650" sldId="379"/>
        </pc:sldMkLst>
        <pc:spChg chg="mod">
          <ac:chgData name="UCB - UNASP-EC - Leila Amaral Carvalho" userId="19ef01e7-4801-4297-96a4-05772d8765ec" providerId="ADAL" clId="{8B06C81C-32D0-4F17-B67A-21251EC68A82}" dt="2026-02-09T20:40:44.102" v="1795" actId="20577"/>
          <ac:spMkLst>
            <pc:docMk/>
            <pc:sldMk cId="1893883650" sldId="379"/>
            <ac:spMk id="3" creationId="{2E2B05C3-1C5A-1D99-1749-260E7987EE96}"/>
          </ac:spMkLst>
        </pc:spChg>
        <pc:spChg chg="mod">
          <ac:chgData name="UCB - UNASP-EC - Leila Amaral Carvalho" userId="19ef01e7-4801-4297-96a4-05772d8765ec" providerId="ADAL" clId="{8B06C81C-32D0-4F17-B67A-21251EC68A82}" dt="2026-02-09T20:41:27.842" v="1799" actId="108"/>
          <ac:spMkLst>
            <pc:docMk/>
            <pc:sldMk cId="1893883650" sldId="379"/>
            <ac:spMk id="6" creationId="{F0387B56-A0CE-268E-8739-BEC6E4824DB8}"/>
          </ac:spMkLst>
        </pc:spChg>
        <pc:spChg chg="mod">
          <ac:chgData name="UCB - UNASP-EC - Leila Amaral Carvalho" userId="19ef01e7-4801-4297-96a4-05772d8765ec" providerId="ADAL" clId="{8B06C81C-32D0-4F17-B67A-21251EC68A82}" dt="2026-02-09T20:41:55.859" v="1802"/>
          <ac:spMkLst>
            <pc:docMk/>
            <pc:sldMk cId="1893883650" sldId="379"/>
            <ac:spMk id="8" creationId="{2D228466-6193-FE13-5A7B-D496DE0087BA}"/>
          </ac:spMkLst>
        </pc:spChg>
      </pc:sldChg>
      <pc:sldChg chg="modSp mod modAnim">
        <pc:chgData name="UCB - UNASP-EC - Leila Amaral Carvalho" userId="19ef01e7-4801-4297-96a4-05772d8765ec" providerId="ADAL" clId="{8B06C81C-32D0-4F17-B67A-21251EC68A82}" dt="2026-02-09T20:43:17.529" v="1809"/>
        <pc:sldMkLst>
          <pc:docMk/>
          <pc:sldMk cId="1050461517" sldId="380"/>
        </pc:sldMkLst>
        <pc:spChg chg="mod">
          <ac:chgData name="UCB - UNASP-EC - Leila Amaral Carvalho" userId="19ef01e7-4801-4297-96a4-05772d8765ec" providerId="ADAL" clId="{8B06C81C-32D0-4F17-B67A-21251EC68A82}" dt="2026-02-09T20:43:17.529" v="1809"/>
          <ac:spMkLst>
            <pc:docMk/>
            <pc:sldMk cId="1050461517" sldId="380"/>
            <ac:spMk id="3" creationId="{6564B312-3BC6-45C9-B619-F3E60B340162}"/>
          </ac:spMkLst>
        </pc:spChg>
      </pc:sldChg>
      <pc:sldChg chg="modAnim">
        <pc:chgData name="UCB - UNASP-EC - Leila Amaral Carvalho" userId="19ef01e7-4801-4297-96a4-05772d8765ec" providerId="ADAL" clId="{8B06C81C-32D0-4F17-B67A-21251EC68A82}" dt="2026-02-06T13:56:54.027" v="50"/>
        <pc:sldMkLst>
          <pc:docMk/>
          <pc:sldMk cId="1486684008" sldId="381"/>
        </pc:sldMkLst>
      </pc:sldChg>
      <pc:sldChg chg="modSp mod modAnim">
        <pc:chgData name="UCB - UNASP-EC - Leila Amaral Carvalho" userId="19ef01e7-4801-4297-96a4-05772d8765ec" providerId="ADAL" clId="{8B06C81C-32D0-4F17-B67A-21251EC68A82}" dt="2026-02-09T20:45:41.134" v="1827" actId="20577"/>
        <pc:sldMkLst>
          <pc:docMk/>
          <pc:sldMk cId="2998696508" sldId="382"/>
        </pc:sldMkLst>
        <pc:spChg chg="mod">
          <ac:chgData name="UCB - UNASP-EC - Leila Amaral Carvalho" userId="19ef01e7-4801-4297-96a4-05772d8765ec" providerId="ADAL" clId="{8B06C81C-32D0-4F17-B67A-21251EC68A82}" dt="2026-02-09T20:45:41.134" v="1827" actId="20577"/>
          <ac:spMkLst>
            <pc:docMk/>
            <pc:sldMk cId="2998696508" sldId="382"/>
            <ac:spMk id="3" creationId="{DE8B35A7-B98A-BC7E-D28C-A619F31E13F0}"/>
          </ac:spMkLst>
        </pc:spChg>
      </pc:sldChg>
      <pc:sldChg chg="modSp mod modAnim">
        <pc:chgData name="UCB - UNASP-EC - Leila Amaral Carvalho" userId="19ef01e7-4801-4297-96a4-05772d8765ec" providerId="ADAL" clId="{8B06C81C-32D0-4F17-B67A-21251EC68A82}" dt="2026-02-09T20:46:59.126" v="1845"/>
        <pc:sldMkLst>
          <pc:docMk/>
          <pc:sldMk cId="1818248367" sldId="383"/>
        </pc:sldMkLst>
        <pc:spChg chg="mod">
          <ac:chgData name="UCB - UNASP-EC - Leila Amaral Carvalho" userId="19ef01e7-4801-4297-96a4-05772d8765ec" providerId="ADAL" clId="{8B06C81C-32D0-4F17-B67A-21251EC68A82}" dt="2026-02-09T11:48:47.787" v="1076" actId="1076"/>
          <ac:spMkLst>
            <pc:docMk/>
            <pc:sldMk cId="1818248367" sldId="383"/>
            <ac:spMk id="2" creationId="{B9CD6C54-AB37-42E8-84FB-FCF083B61391}"/>
          </ac:spMkLst>
        </pc:spChg>
        <pc:spChg chg="mod">
          <ac:chgData name="UCB - UNASP-EC - Leila Amaral Carvalho" userId="19ef01e7-4801-4297-96a4-05772d8765ec" providerId="ADAL" clId="{8B06C81C-32D0-4F17-B67A-21251EC68A82}" dt="2026-02-09T20:46:59.126" v="1845"/>
          <ac:spMkLst>
            <pc:docMk/>
            <pc:sldMk cId="1818248367" sldId="383"/>
            <ac:spMk id="3" creationId="{6564B312-3BC6-45C9-B619-F3E60B340162}"/>
          </ac:spMkLst>
        </pc:spChg>
      </pc:sldChg>
      <pc:sldChg chg="modSp mod modAnim">
        <pc:chgData name="UCB - UNASP-EC - Leila Amaral Carvalho" userId="19ef01e7-4801-4297-96a4-05772d8765ec" providerId="ADAL" clId="{8B06C81C-32D0-4F17-B67A-21251EC68A82}" dt="2026-02-09T20:49:03.588" v="1859"/>
        <pc:sldMkLst>
          <pc:docMk/>
          <pc:sldMk cId="419006976" sldId="384"/>
        </pc:sldMkLst>
        <pc:spChg chg="mod">
          <ac:chgData name="UCB - UNASP-EC - Leila Amaral Carvalho" userId="19ef01e7-4801-4297-96a4-05772d8765ec" providerId="ADAL" clId="{8B06C81C-32D0-4F17-B67A-21251EC68A82}" dt="2026-02-09T20:49:03.588" v="1859"/>
          <ac:spMkLst>
            <pc:docMk/>
            <pc:sldMk cId="419006976" sldId="384"/>
            <ac:spMk id="3" creationId="{6564B312-3BC6-45C9-B619-F3E60B340162}"/>
          </ac:spMkLst>
        </pc:spChg>
      </pc:sldChg>
      <pc:sldChg chg="modSp mod modAnim">
        <pc:chgData name="UCB - UNASP-EC - Leila Amaral Carvalho" userId="19ef01e7-4801-4297-96a4-05772d8765ec" providerId="ADAL" clId="{8B06C81C-32D0-4F17-B67A-21251EC68A82}" dt="2026-02-09T20:51:46.620" v="1872"/>
        <pc:sldMkLst>
          <pc:docMk/>
          <pc:sldMk cId="3019899431" sldId="385"/>
        </pc:sldMkLst>
        <pc:spChg chg="mod">
          <ac:chgData name="UCB - UNASP-EC - Leila Amaral Carvalho" userId="19ef01e7-4801-4297-96a4-05772d8765ec" providerId="ADAL" clId="{8B06C81C-32D0-4F17-B67A-21251EC68A82}" dt="2026-02-09T20:51:29.937" v="1868"/>
          <ac:spMkLst>
            <pc:docMk/>
            <pc:sldMk cId="3019899431" sldId="385"/>
            <ac:spMk id="3" creationId="{D2C64D20-9118-493A-4CCC-2851A8F44F25}"/>
          </ac:spMkLst>
        </pc:spChg>
        <pc:spChg chg="mod">
          <ac:chgData name="UCB - UNASP-EC - Leila Amaral Carvalho" userId="19ef01e7-4801-4297-96a4-05772d8765ec" providerId="ADAL" clId="{8B06C81C-32D0-4F17-B67A-21251EC68A82}" dt="2026-02-09T20:51:46.620" v="1872"/>
          <ac:spMkLst>
            <pc:docMk/>
            <pc:sldMk cId="3019899431" sldId="385"/>
            <ac:spMk id="5" creationId="{546C0AE5-FFD9-5D2B-BDC2-3F7946904B3B}"/>
          </ac:spMkLst>
        </pc:spChg>
      </pc:sldChg>
      <pc:sldChg chg="modSp mod modAnim">
        <pc:chgData name="UCB - UNASP-EC - Leila Amaral Carvalho" userId="19ef01e7-4801-4297-96a4-05772d8765ec" providerId="ADAL" clId="{8B06C81C-32D0-4F17-B67A-21251EC68A82}" dt="2026-02-09T20:52:30.029" v="1878"/>
        <pc:sldMkLst>
          <pc:docMk/>
          <pc:sldMk cId="135260951" sldId="386"/>
        </pc:sldMkLst>
        <pc:spChg chg="mod">
          <ac:chgData name="UCB - UNASP-EC - Leila Amaral Carvalho" userId="19ef01e7-4801-4297-96a4-05772d8765ec" providerId="ADAL" clId="{8B06C81C-32D0-4F17-B67A-21251EC68A82}" dt="2026-02-09T20:52:30.029" v="1878"/>
          <ac:spMkLst>
            <pc:docMk/>
            <pc:sldMk cId="135260951" sldId="386"/>
            <ac:spMk id="3" creationId="{AEDA4DAA-2954-7451-D2F5-AEEC2B7A1A86}"/>
          </ac:spMkLst>
        </pc:spChg>
      </pc:sldChg>
      <pc:sldChg chg="modSp mod modAnim">
        <pc:chgData name="UCB - UNASP-EC - Leila Amaral Carvalho" userId="19ef01e7-4801-4297-96a4-05772d8765ec" providerId="ADAL" clId="{8B06C81C-32D0-4F17-B67A-21251EC68A82}" dt="2026-02-09T20:54:51.586" v="1899"/>
        <pc:sldMkLst>
          <pc:docMk/>
          <pc:sldMk cId="2405378913" sldId="387"/>
        </pc:sldMkLst>
        <pc:spChg chg="mod">
          <ac:chgData name="UCB - UNASP-EC - Leila Amaral Carvalho" userId="19ef01e7-4801-4297-96a4-05772d8765ec" providerId="ADAL" clId="{8B06C81C-32D0-4F17-B67A-21251EC68A82}" dt="2026-02-06T14:12:29.833" v="541" actId="1076"/>
          <ac:spMkLst>
            <pc:docMk/>
            <pc:sldMk cId="2405378913" sldId="387"/>
            <ac:spMk id="2" creationId="{6C0AABDB-5230-CCA5-FE96-08AF3DCC2187}"/>
          </ac:spMkLst>
        </pc:spChg>
        <pc:spChg chg="mod">
          <ac:chgData name="UCB - UNASP-EC - Leila Amaral Carvalho" userId="19ef01e7-4801-4297-96a4-05772d8765ec" providerId="ADAL" clId="{8B06C81C-32D0-4F17-B67A-21251EC68A82}" dt="2026-02-09T20:52:50.230" v="1888" actId="20577"/>
          <ac:spMkLst>
            <pc:docMk/>
            <pc:sldMk cId="2405378913" sldId="387"/>
            <ac:spMk id="3" creationId="{99F6A2B8-ABF7-0FB4-8DA1-914CD0FE7282}"/>
          </ac:spMkLst>
        </pc:spChg>
        <pc:spChg chg="mod">
          <ac:chgData name="UCB - UNASP-EC - Leila Amaral Carvalho" userId="19ef01e7-4801-4297-96a4-05772d8765ec" providerId="ADAL" clId="{8B06C81C-32D0-4F17-B67A-21251EC68A82}" dt="2026-02-09T20:53:20.524" v="1896" actId="20577"/>
          <ac:spMkLst>
            <pc:docMk/>
            <pc:sldMk cId="2405378913" sldId="387"/>
            <ac:spMk id="4" creationId="{763D3A21-FC29-6810-FF65-1E24EA3BAAA5}"/>
          </ac:spMkLst>
        </pc:spChg>
        <pc:spChg chg="mod">
          <ac:chgData name="UCB - UNASP-EC - Leila Amaral Carvalho" userId="19ef01e7-4801-4297-96a4-05772d8765ec" providerId="ADAL" clId="{8B06C81C-32D0-4F17-B67A-21251EC68A82}" dt="2026-02-09T20:54:51.586" v="1899"/>
          <ac:spMkLst>
            <pc:docMk/>
            <pc:sldMk cId="2405378913" sldId="387"/>
            <ac:spMk id="5" creationId="{4CF9B56A-2AD1-D176-8DB6-26BBD3821341}"/>
          </ac:spMkLst>
        </pc:spChg>
      </pc:sldChg>
      <pc:sldChg chg="modSp mod modAnim">
        <pc:chgData name="UCB - UNASP-EC - Leila Amaral Carvalho" userId="19ef01e7-4801-4297-96a4-05772d8765ec" providerId="ADAL" clId="{8B06C81C-32D0-4F17-B67A-21251EC68A82}" dt="2026-02-09T20:56:22.587" v="1907"/>
        <pc:sldMkLst>
          <pc:docMk/>
          <pc:sldMk cId="3097723355" sldId="388"/>
        </pc:sldMkLst>
        <pc:spChg chg="mod">
          <ac:chgData name="UCB - UNASP-EC - Leila Amaral Carvalho" userId="19ef01e7-4801-4297-96a4-05772d8765ec" providerId="ADAL" clId="{8B06C81C-32D0-4F17-B67A-21251EC68A82}" dt="2026-02-09T20:56:22.587" v="1907"/>
          <ac:spMkLst>
            <pc:docMk/>
            <pc:sldMk cId="3097723355" sldId="388"/>
            <ac:spMk id="3" creationId="{F0ED7515-6677-239A-8EBF-DB971FCB57AF}"/>
          </ac:spMkLst>
        </pc:spChg>
      </pc:sldChg>
      <pc:sldChg chg="modSp mod modAnim">
        <pc:chgData name="UCB - UNASP-EC - Leila Amaral Carvalho" userId="19ef01e7-4801-4297-96a4-05772d8765ec" providerId="ADAL" clId="{8B06C81C-32D0-4F17-B67A-21251EC68A82}" dt="2026-02-09T20:57:31.952" v="1919" actId="20577"/>
        <pc:sldMkLst>
          <pc:docMk/>
          <pc:sldMk cId="3426270331" sldId="389"/>
        </pc:sldMkLst>
        <pc:spChg chg="mod">
          <ac:chgData name="UCB - UNASP-EC - Leila Amaral Carvalho" userId="19ef01e7-4801-4297-96a4-05772d8765ec" providerId="ADAL" clId="{8B06C81C-32D0-4F17-B67A-21251EC68A82}" dt="2026-02-09T20:56:54.481" v="1911" actId="14100"/>
          <ac:spMkLst>
            <pc:docMk/>
            <pc:sldMk cId="3426270331" sldId="389"/>
            <ac:spMk id="3" creationId="{70E09A72-ADCE-23A2-E4AE-DDF6A0E0D38B}"/>
          </ac:spMkLst>
        </pc:spChg>
        <pc:spChg chg="mod">
          <ac:chgData name="UCB - UNASP-EC - Leila Amaral Carvalho" userId="19ef01e7-4801-4297-96a4-05772d8765ec" providerId="ADAL" clId="{8B06C81C-32D0-4F17-B67A-21251EC68A82}" dt="2026-02-09T20:57:31.952" v="1919" actId="20577"/>
          <ac:spMkLst>
            <pc:docMk/>
            <pc:sldMk cId="3426270331" sldId="389"/>
            <ac:spMk id="5" creationId="{C777D3E1-F018-5C0B-49A3-E97BA070DF3B}"/>
          </ac:spMkLst>
        </pc:spChg>
      </pc:sldChg>
      <pc:sldChg chg="modSp mod ord modAnim">
        <pc:chgData name="UCB - UNASP-EC - Leila Amaral Carvalho" userId="19ef01e7-4801-4297-96a4-05772d8765ec" providerId="ADAL" clId="{8B06C81C-32D0-4F17-B67A-21251EC68A82}" dt="2026-02-09T20:58:39.466" v="1932"/>
        <pc:sldMkLst>
          <pc:docMk/>
          <pc:sldMk cId="2128707333" sldId="390"/>
        </pc:sldMkLst>
        <pc:spChg chg="mod">
          <ac:chgData name="UCB - UNASP-EC - Leila Amaral Carvalho" userId="19ef01e7-4801-4297-96a4-05772d8765ec" providerId="ADAL" clId="{8B06C81C-32D0-4F17-B67A-21251EC68A82}" dt="2026-02-09T20:58:39.466" v="1932"/>
          <ac:spMkLst>
            <pc:docMk/>
            <pc:sldMk cId="2128707333" sldId="390"/>
            <ac:spMk id="3" creationId="{E6E988B9-0F41-CC7A-05A8-9F9C29BDF0B1}"/>
          </ac:spMkLst>
        </pc:spChg>
      </pc:sldChg>
      <pc:sldChg chg="modSp mod modAnim">
        <pc:chgData name="UCB - UNASP-EC - Leila Amaral Carvalho" userId="19ef01e7-4801-4297-96a4-05772d8765ec" providerId="ADAL" clId="{8B06C81C-32D0-4F17-B67A-21251EC68A82}" dt="2026-02-09T20:58:58.086" v="1937" actId="20577"/>
        <pc:sldMkLst>
          <pc:docMk/>
          <pc:sldMk cId="3531868837" sldId="391"/>
        </pc:sldMkLst>
        <pc:spChg chg="mod">
          <ac:chgData name="UCB - UNASP-EC - Leila Amaral Carvalho" userId="19ef01e7-4801-4297-96a4-05772d8765ec" providerId="ADAL" clId="{8B06C81C-32D0-4F17-B67A-21251EC68A82}" dt="2026-02-09T11:35:22.155" v="974" actId="122"/>
          <ac:spMkLst>
            <pc:docMk/>
            <pc:sldMk cId="3531868837" sldId="391"/>
            <ac:spMk id="2" creationId="{B11F6A88-6163-110D-BD41-9DFAEF2534B8}"/>
          </ac:spMkLst>
        </pc:spChg>
        <pc:spChg chg="mod">
          <ac:chgData name="UCB - UNASP-EC - Leila Amaral Carvalho" userId="19ef01e7-4801-4297-96a4-05772d8765ec" providerId="ADAL" clId="{8B06C81C-32D0-4F17-B67A-21251EC68A82}" dt="2026-02-09T20:58:58.086" v="1937" actId="20577"/>
          <ac:spMkLst>
            <pc:docMk/>
            <pc:sldMk cId="3531868837" sldId="391"/>
            <ac:spMk id="3" creationId="{57DA7ED9-0DD9-5BDC-D263-949E680AFD11}"/>
          </ac:spMkLst>
        </pc:spChg>
      </pc:sldChg>
      <pc:sldMasterChg chg="delSp modSp mod setBg modSldLayout">
        <pc:chgData name="UCB - UNASP-EC - Leila Amaral Carvalho" userId="19ef01e7-4801-4297-96a4-05772d8765ec" providerId="ADAL" clId="{8B06C81C-32D0-4F17-B67A-21251EC68A82}" dt="2026-02-06T14:15:30.176" v="643" actId="207"/>
        <pc:sldMasterMkLst>
          <pc:docMk/>
          <pc:sldMasterMk cId="2542045034" sldId="2147483648"/>
        </pc:sldMasterMkLst>
        <pc:spChg chg="mod">
          <ac:chgData name="UCB - UNASP-EC - Leila Amaral Carvalho" userId="19ef01e7-4801-4297-96a4-05772d8765ec" providerId="ADAL" clId="{8B06C81C-32D0-4F17-B67A-21251EC68A82}" dt="2026-02-06T14:08:17.314" v="404" actId="2711"/>
          <ac:spMkLst>
            <pc:docMk/>
            <pc:sldMasterMk cId="2542045034" sldId="2147483648"/>
            <ac:spMk id="2" creationId="{65EA3F71-851F-40DE-8088-12CF2E8FE9BF}"/>
          </ac:spMkLst>
        </pc:spChg>
        <pc:spChg chg="mod">
          <ac:chgData name="UCB - UNASP-EC - Leila Amaral Carvalho" userId="19ef01e7-4801-4297-96a4-05772d8765ec" providerId="ADAL" clId="{8B06C81C-32D0-4F17-B67A-21251EC68A82}" dt="2026-02-06T14:08:20.323" v="405" actId="2711"/>
          <ac:spMkLst>
            <pc:docMk/>
            <pc:sldMasterMk cId="2542045034" sldId="2147483648"/>
            <ac:spMk id="3" creationId="{11C35F40-6829-485D-A239-9113D2069C9A}"/>
          </ac:spMkLst>
        </pc:spChg>
        <pc:sldLayoutChg chg="modSp mod setBg modAnim">
          <pc:chgData name="UCB - UNASP-EC - Leila Amaral Carvalho" userId="19ef01e7-4801-4297-96a4-05772d8765ec" providerId="ADAL" clId="{8B06C81C-32D0-4F17-B67A-21251EC68A82}" dt="2026-02-06T14:10:28.415" v="509" actId="207"/>
          <pc:sldLayoutMkLst>
            <pc:docMk/>
            <pc:sldMasterMk cId="2542045034" sldId="2147483648"/>
            <pc:sldLayoutMk cId="1832866380" sldId="2147483649"/>
          </pc:sldLayoutMkLst>
          <pc:spChg chg="mod">
            <ac:chgData name="UCB - UNASP-EC - Leila Amaral Carvalho" userId="19ef01e7-4801-4297-96a4-05772d8765ec" providerId="ADAL" clId="{8B06C81C-32D0-4F17-B67A-21251EC68A82}" dt="2026-02-06T14:10:28.415" v="509" actId="207"/>
            <ac:spMkLst>
              <pc:docMk/>
              <pc:sldMasterMk cId="2542045034" sldId="2147483648"/>
              <pc:sldLayoutMk cId="1832866380" sldId="2147483649"/>
              <ac:spMk id="2" creationId="{0F336145-828A-4304-A8C7-635BEA73E948}"/>
            </ac:spMkLst>
          </pc:spChg>
          <pc:spChg chg="mod">
            <ac:chgData name="UCB - UNASP-EC - Leila Amaral Carvalho" userId="19ef01e7-4801-4297-96a4-05772d8765ec" providerId="ADAL" clId="{8B06C81C-32D0-4F17-B67A-21251EC68A82}" dt="2026-02-06T14:08:04.786" v="403" actId="2711"/>
            <ac:spMkLst>
              <pc:docMk/>
              <pc:sldMasterMk cId="2542045034" sldId="2147483648"/>
              <pc:sldLayoutMk cId="1832866380" sldId="2147483649"/>
              <ac:spMk id="3" creationId="{BD44EB40-23ED-4643-AFA8-2FA76C9DAEF2}"/>
            </ac:spMkLst>
          </pc:spChg>
        </pc:sldLayoutChg>
        <pc:sldLayoutChg chg="modSp mod setBg modAnim">
          <pc:chgData name="UCB - UNASP-EC - Leila Amaral Carvalho" userId="19ef01e7-4801-4297-96a4-05772d8765ec" providerId="ADAL" clId="{8B06C81C-32D0-4F17-B67A-21251EC68A82}" dt="2026-02-06T14:14:27.706" v="615" actId="255"/>
          <pc:sldLayoutMkLst>
            <pc:docMk/>
            <pc:sldMasterMk cId="2542045034" sldId="2147483648"/>
            <pc:sldLayoutMk cId="482574411" sldId="2147483650"/>
          </pc:sldLayoutMkLst>
          <pc:spChg chg="mod">
            <ac:chgData name="UCB - UNASP-EC - Leila Amaral Carvalho" userId="19ef01e7-4801-4297-96a4-05772d8765ec" providerId="ADAL" clId="{8B06C81C-32D0-4F17-B67A-21251EC68A82}" dt="2026-02-06T14:10:45.186" v="514" actId="207"/>
            <ac:spMkLst>
              <pc:docMk/>
              <pc:sldMasterMk cId="2542045034" sldId="2147483648"/>
              <pc:sldLayoutMk cId="482574411" sldId="2147483650"/>
              <ac:spMk id="2" creationId="{C990AB44-C358-425F-9E64-8D1608508ED3}"/>
            </ac:spMkLst>
          </pc:spChg>
          <pc:spChg chg="mod">
            <ac:chgData name="UCB - UNASP-EC - Leila Amaral Carvalho" userId="19ef01e7-4801-4297-96a4-05772d8765ec" providerId="ADAL" clId="{8B06C81C-32D0-4F17-B67A-21251EC68A82}" dt="2026-02-06T14:14:27.706" v="615" actId="255"/>
            <ac:spMkLst>
              <pc:docMk/>
              <pc:sldMasterMk cId="2542045034" sldId="2147483648"/>
              <pc:sldLayoutMk cId="482574411" sldId="2147483650"/>
              <ac:spMk id="3" creationId="{A3FE689A-E7F0-44D8-9A41-E5D320CAFABB}"/>
            </ac:spMkLst>
          </pc:spChg>
        </pc:sldLayoutChg>
        <pc:sldLayoutChg chg="modSp mod setBg modAnim">
          <pc:chgData name="UCB - UNASP-EC - Leila Amaral Carvalho" userId="19ef01e7-4801-4297-96a4-05772d8765ec" providerId="ADAL" clId="{8B06C81C-32D0-4F17-B67A-21251EC68A82}" dt="2026-02-06T14:11:01.864" v="521" actId="207"/>
          <pc:sldLayoutMkLst>
            <pc:docMk/>
            <pc:sldMasterMk cId="2542045034" sldId="2147483648"/>
            <pc:sldLayoutMk cId="1426293876" sldId="2147483651"/>
          </pc:sldLayoutMkLst>
          <pc:spChg chg="mod">
            <ac:chgData name="UCB - UNASP-EC - Leila Amaral Carvalho" userId="19ef01e7-4801-4297-96a4-05772d8765ec" providerId="ADAL" clId="{8B06C81C-32D0-4F17-B67A-21251EC68A82}" dt="2026-02-06T14:11:01.864" v="521" actId="207"/>
            <ac:spMkLst>
              <pc:docMk/>
              <pc:sldMasterMk cId="2542045034" sldId="2147483648"/>
              <pc:sldLayoutMk cId="1426293876" sldId="2147483651"/>
              <ac:spMk id="2" creationId="{63F97BDE-71B1-4DA3-AC28-7E6521203390}"/>
            </ac:spMkLst>
          </pc:spChg>
          <pc:spChg chg="mod">
            <ac:chgData name="UCB - UNASP-EC - Leila Amaral Carvalho" userId="19ef01e7-4801-4297-96a4-05772d8765ec" providerId="ADAL" clId="{8B06C81C-32D0-4F17-B67A-21251EC68A82}" dt="2026-02-06T13:58:30.856" v="57" actId="207"/>
            <ac:spMkLst>
              <pc:docMk/>
              <pc:sldMasterMk cId="2542045034" sldId="2147483648"/>
              <pc:sldLayoutMk cId="1426293876" sldId="2147483651"/>
              <ac:spMk id="3" creationId="{0B8846B1-710D-4A7E-879B-CB597D77DCC0}"/>
            </ac:spMkLst>
          </pc:spChg>
        </pc:sldLayoutChg>
        <pc:sldLayoutChg chg="modSp mod setBg modAnim">
          <pc:chgData name="UCB - UNASP-EC - Leila Amaral Carvalho" userId="19ef01e7-4801-4297-96a4-05772d8765ec" providerId="ADAL" clId="{8B06C81C-32D0-4F17-B67A-21251EC68A82}" dt="2026-02-06T14:14:33.179" v="635" actId="255"/>
          <pc:sldLayoutMkLst>
            <pc:docMk/>
            <pc:sldMasterMk cId="2542045034" sldId="2147483648"/>
            <pc:sldLayoutMk cId="3585186786" sldId="2147483652"/>
          </pc:sldLayoutMkLst>
          <pc:spChg chg="mod">
            <ac:chgData name="UCB - UNASP-EC - Leila Amaral Carvalho" userId="19ef01e7-4801-4297-96a4-05772d8765ec" providerId="ADAL" clId="{8B06C81C-32D0-4F17-B67A-21251EC68A82}" dt="2026-02-06T14:11:17.150" v="527" actId="207"/>
            <ac:spMkLst>
              <pc:docMk/>
              <pc:sldMasterMk cId="2542045034" sldId="2147483648"/>
              <pc:sldLayoutMk cId="3585186786" sldId="2147483652"/>
              <ac:spMk id="2" creationId="{E7DC31F9-B245-4D37-9314-9A66A8672429}"/>
            </ac:spMkLst>
          </pc:spChg>
          <pc:spChg chg="mod">
            <ac:chgData name="UCB - UNASP-EC - Leila Amaral Carvalho" userId="19ef01e7-4801-4297-96a4-05772d8765ec" providerId="ADAL" clId="{8B06C81C-32D0-4F17-B67A-21251EC68A82}" dt="2026-02-06T14:14:33.179" v="635" actId="255"/>
            <ac:spMkLst>
              <pc:docMk/>
              <pc:sldMasterMk cId="2542045034" sldId="2147483648"/>
              <pc:sldLayoutMk cId="3585186786" sldId="2147483652"/>
              <ac:spMk id="3" creationId="{9AB6637A-64CD-4C47-AD56-75CACEFDE3A9}"/>
            </ac:spMkLst>
          </pc:spChg>
          <pc:spChg chg="mod">
            <ac:chgData name="UCB - UNASP-EC - Leila Amaral Carvalho" userId="19ef01e7-4801-4297-96a4-05772d8765ec" providerId="ADAL" clId="{8B06C81C-32D0-4F17-B67A-21251EC68A82}" dt="2026-02-06T14:14:33.179" v="635" actId="255"/>
            <ac:spMkLst>
              <pc:docMk/>
              <pc:sldMasterMk cId="2542045034" sldId="2147483648"/>
              <pc:sldLayoutMk cId="3585186786" sldId="2147483652"/>
              <ac:spMk id="4" creationId="{9C694099-72FE-40BF-B052-E697B13C568B}"/>
            </ac:spMkLst>
          </pc:spChg>
        </pc:sldLayoutChg>
        <pc:sldLayoutChg chg="modSp mod setBg modAnim">
          <pc:chgData name="UCB - UNASP-EC - Leila Amaral Carvalho" userId="19ef01e7-4801-4297-96a4-05772d8765ec" providerId="ADAL" clId="{8B06C81C-32D0-4F17-B67A-21251EC68A82}" dt="2026-02-06T14:14:42.779" v="636" actId="255"/>
          <pc:sldLayoutMkLst>
            <pc:docMk/>
            <pc:sldMasterMk cId="2542045034" sldId="2147483648"/>
            <pc:sldLayoutMk cId="2657251055" sldId="2147483653"/>
          </pc:sldLayoutMkLst>
          <pc:spChg chg="mod">
            <ac:chgData name="UCB - UNASP-EC - Leila Amaral Carvalho" userId="19ef01e7-4801-4297-96a4-05772d8765ec" providerId="ADAL" clId="{8B06C81C-32D0-4F17-B67A-21251EC68A82}" dt="2026-02-06T14:11:34.195" v="531" actId="207"/>
            <ac:spMkLst>
              <pc:docMk/>
              <pc:sldMasterMk cId="2542045034" sldId="2147483648"/>
              <pc:sldLayoutMk cId="2657251055" sldId="2147483653"/>
              <ac:spMk id="2" creationId="{1A6A517E-E643-4949-88D8-841E8226F64E}"/>
            </ac:spMkLst>
          </pc:spChg>
          <pc:spChg chg="mod">
            <ac:chgData name="UCB - UNASP-EC - Leila Amaral Carvalho" userId="19ef01e7-4801-4297-96a4-05772d8765ec" providerId="ADAL" clId="{8B06C81C-32D0-4F17-B67A-21251EC68A82}" dt="2026-02-06T14:14:42.779" v="636" actId="255"/>
            <ac:spMkLst>
              <pc:docMk/>
              <pc:sldMasterMk cId="2542045034" sldId="2147483648"/>
              <pc:sldLayoutMk cId="2657251055" sldId="2147483653"/>
              <ac:spMk id="3" creationId="{33C83E05-747B-4271-9148-88ED6D2CDDF7}"/>
            </ac:spMkLst>
          </pc:spChg>
          <pc:spChg chg="mod">
            <ac:chgData name="UCB - UNASP-EC - Leila Amaral Carvalho" userId="19ef01e7-4801-4297-96a4-05772d8765ec" providerId="ADAL" clId="{8B06C81C-32D0-4F17-B67A-21251EC68A82}" dt="2026-02-06T14:14:42.779" v="636" actId="255"/>
            <ac:spMkLst>
              <pc:docMk/>
              <pc:sldMasterMk cId="2542045034" sldId="2147483648"/>
              <pc:sldLayoutMk cId="2657251055" sldId="2147483653"/>
              <ac:spMk id="4" creationId="{9242B635-3A7B-448D-98C5-D2BDAEB946BC}"/>
            </ac:spMkLst>
          </pc:spChg>
          <pc:spChg chg="mod">
            <ac:chgData name="UCB - UNASP-EC - Leila Amaral Carvalho" userId="19ef01e7-4801-4297-96a4-05772d8765ec" providerId="ADAL" clId="{8B06C81C-32D0-4F17-B67A-21251EC68A82}" dt="2026-02-06T14:14:42.779" v="636" actId="255"/>
            <ac:spMkLst>
              <pc:docMk/>
              <pc:sldMasterMk cId="2542045034" sldId="2147483648"/>
              <pc:sldLayoutMk cId="2657251055" sldId="2147483653"/>
              <ac:spMk id="5" creationId="{07E78290-892A-4382-B43B-58882FACE564}"/>
            </ac:spMkLst>
          </pc:spChg>
          <pc:spChg chg="mod">
            <ac:chgData name="UCB - UNASP-EC - Leila Amaral Carvalho" userId="19ef01e7-4801-4297-96a4-05772d8765ec" providerId="ADAL" clId="{8B06C81C-32D0-4F17-B67A-21251EC68A82}" dt="2026-02-06T14:14:42.779" v="636" actId="255"/>
            <ac:spMkLst>
              <pc:docMk/>
              <pc:sldMasterMk cId="2542045034" sldId="2147483648"/>
              <pc:sldLayoutMk cId="2657251055" sldId="2147483653"/>
              <ac:spMk id="6" creationId="{8B25DF6B-AD83-447F-B9CD-E11710BD82DD}"/>
            </ac:spMkLst>
          </pc:spChg>
        </pc:sldLayoutChg>
        <pc:sldLayoutChg chg="modSp mod setBg modAnim">
          <pc:chgData name="UCB - UNASP-EC - Leila Amaral Carvalho" userId="19ef01e7-4801-4297-96a4-05772d8765ec" providerId="ADAL" clId="{8B06C81C-32D0-4F17-B67A-21251EC68A82}" dt="2026-02-06T14:11:48.255" v="535" actId="2711"/>
          <pc:sldLayoutMkLst>
            <pc:docMk/>
            <pc:sldMasterMk cId="2542045034" sldId="2147483648"/>
            <pc:sldLayoutMk cId="2610536627" sldId="2147483654"/>
          </pc:sldLayoutMkLst>
          <pc:spChg chg="mod">
            <ac:chgData name="UCB - UNASP-EC - Leila Amaral Carvalho" userId="19ef01e7-4801-4297-96a4-05772d8765ec" providerId="ADAL" clId="{8B06C81C-32D0-4F17-B67A-21251EC68A82}" dt="2026-02-06T14:11:48.255" v="535" actId="2711"/>
            <ac:spMkLst>
              <pc:docMk/>
              <pc:sldMasterMk cId="2542045034" sldId="2147483648"/>
              <pc:sldLayoutMk cId="2610536627" sldId="2147483654"/>
              <ac:spMk id="2" creationId="{571643E5-93A6-4C01-B62F-F6BD5B5FABCA}"/>
            </ac:spMkLst>
          </pc:spChg>
        </pc:sldLayoutChg>
        <pc:sldLayoutChg chg="setBg modAnim">
          <pc:chgData name="UCB - UNASP-EC - Leila Amaral Carvalho" userId="19ef01e7-4801-4297-96a4-05772d8765ec" providerId="ADAL" clId="{8B06C81C-32D0-4F17-B67A-21251EC68A82}" dt="2026-02-06T14:03:57.098" v="309"/>
          <pc:sldLayoutMkLst>
            <pc:docMk/>
            <pc:sldMasterMk cId="2542045034" sldId="2147483648"/>
            <pc:sldLayoutMk cId="2233038052" sldId="2147483655"/>
          </pc:sldLayoutMkLst>
        </pc:sldLayoutChg>
        <pc:sldLayoutChg chg="modSp mod setBg modAnim">
          <pc:chgData name="UCB - UNASP-EC - Leila Amaral Carvalho" userId="19ef01e7-4801-4297-96a4-05772d8765ec" providerId="ADAL" clId="{8B06C81C-32D0-4F17-B67A-21251EC68A82}" dt="2026-02-06T14:15:21.152" v="638" actId="207"/>
          <pc:sldLayoutMkLst>
            <pc:docMk/>
            <pc:sldMasterMk cId="2542045034" sldId="2147483648"/>
            <pc:sldLayoutMk cId="85640987" sldId="2147483656"/>
          </pc:sldLayoutMkLst>
          <pc:spChg chg="mod">
            <ac:chgData name="UCB - UNASP-EC - Leila Amaral Carvalho" userId="19ef01e7-4801-4297-96a4-05772d8765ec" providerId="ADAL" clId="{8B06C81C-32D0-4F17-B67A-21251EC68A82}" dt="2026-02-06T14:15:21.152" v="638" actId="207"/>
            <ac:spMkLst>
              <pc:docMk/>
              <pc:sldMasterMk cId="2542045034" sldId="2147483648"/>
              <pc:sldLayoutMk cId="85640987" sldId="2147483656"/>
              <ac:spMk id="2" creationId="{F91E8514-84C1-41C3-AE2D-9632A46739AC}"/>
            </ac:spMkLst>
          </pc:spChg>
          <pc:spChg chg="mod">
            <ac:chgData name="UCB - UNASP-EC - Leila Amaral Carvalho" userId="19ef01e7-4801-4297-96a4-05772d8765ec" providerId="ADAL" clId="{8B06C81C-32D0-4F17-B67A-21251EC68A82}" dt="2026-02-06T14:15:19.162" v="637" actId="207"/>
            <ac:spMkLst>
              <pc:docMk/>
              <pc:sldMasterMk cId="2542045034" sldId="2147483648"/>
              <pc:sldLayoutMk cId="85640987" sldId="2147483656"/>
              <ac:spMk id="3" creationId="{6D23C0C7-7F7A-44FA-9FA3-6BC0E637C788}"/>
            </ac:spMkLst>
          </pc:spChg>
          <pc:spChg chg="mod">
            <ac:chgData name="UCB - UNASP-EC - Leila Amaral Carvalho" userId="19ef01e7-4801-4297-96a4-05772d8765ec" providerId="ADAL" clId="{8B06C81C-32D0-4F17-B67A-21251EC68A82}" dt="2026-02-06T14:15:21.152" v="638" actId="207"/>
            <ac:spMkLst>
              <pc:docMk/>
              <pc:sldMasterMk cId="2542045034" sldId="2147483648"/>
              <pc:sldLayoutMk cId="85640987" sldId="2147483656"/>
              <ac:spMk id="4" creationId="{B7A199A9-F71A-4BA0-B2C5-D1EC59FADC7D}"/>
            </ac:spMkLst>
          </pc:spChg>
        </pc:sldLayoutChg>
        <pc:sldLayoutChg chg="setBg modAnim">
          <pc:chgData name="UCB - UNASP-EC - Leila Amaral Carvalho" userId="19ef01e7-4801-4297-96a4-05772d8765ec" providerId="ADAL" clId="{8B06C81C-32D0-4F17-B67A-21251EC68A82}" dt="2026-02-06T14:03:57.098" v="309"/>
          <pc:sldLayoutMkLst>
            <pc:docMk/>
            <pc:sldMasterMk cId="2542045034" sldId="2147483648"/>
            <pc:sldLayoutMk cId="3383368643" sldId="2147483657"/>
          </pc:sldLayoutMkLst>
        </pc:sldLayoutChg>
        <pc:sldLayoutChg chg="modSp mod setBg modAnim">
          <pc:chgData name="UCB - UNASP-EC - Leila Amaral Carvalho" userId="19ef01e7-4801-4297-96a4-05772d8765ec" providerId="ADAL" clId="{8B06C81C-32D0-4F17-B67A-21251EC68A82}" dt="2026-02-06T14:15:30.176" v="643" actId="207"/>
          <pc:sldLayoutMkLst>
            <pc:docMk/>
            <pc:sldMasterMk cId="2542045034" sldId="2147483648"/>
            <pc:sldLayoutMk cId="3719916286" sldId="2147483658"/>
          </pc:sldLayoutMkLst>
          <pc:spChg chg="mod">
            <ac:chgData name="UCB - UNASP-EC - Leila Amaral Carvalho" userId="19ef01e7-4801-4297-96a4-05772d8765ec" providerId="ADAL" clId="{8B06C81C-32D0-4F17-B67A-21251EC68A82}" dt="2026-02-06T14:15:30.176" v="643" actId="207"/>
            <ac:spMkLst>
              <pc:docMk/>
              <pc:sldMasterMk cId="2542045034" sldId="2147483648"/>
              <pc:sldLayoutMk cId="3719916286" sldId="2147483658"/>
              <ac:spMk id="2" creationId="{247F292E-F8BC-45CA-A35C-B81768AF04F1}"/>
            </ac:spMkLst>
          </pc:spChg>
        </pc:sldLayoutChg>
        <pc:sldLayoutChg chg="setBg modAnim">
          <pc:chgData name="UCB - UNASP-EC - Leila Amaral Carvalho" userId="19ef01e7-4801-4297-96a4-05772d8765ec" providerId="ADAL" clId="{8B06C81C-32D0-4F17-B67A-21251EC68A82}" dt="2026-02-06T14:03:57.098" v="309"/>
          <pc:sldLayoutMkLst>
            <pc:docMk/>
            <pc:sldMasterMk cId="2542045034" sldId="2147483648"/>
            <pc:sldLayoutMk cId="2681598731"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B249DB94-8508-1655-A7EA-0ACA4ED5DC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BE407C52-11A5-189D-1CB2-5AF7F4D482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E96EF-2B56-45A6-A9D0-103D621DBCF9}" type="datetimeFigureOut">
              <a:rPr lang="pt-BR" smtClean="0"/>
              <a:t>03/03/2026</a:t>
            </a:fld>
            <a:endParaRPr lang="pt-BR"/>
          </a:p>
        </p:txBody>
      </p:sp>
      <p:sp>
        <p:nvSpPr>
          <p:cNvPr id="4" name="Espaço Reservado para Rodapé 3">
            <a:extLst>
              <a:ext uri="{FF2B5EF4-FFF2-40B4-BE49-F238E27FC236}">
                <a16:creationId xmlns:a16="http://schemas.microsoft.com/office/drawing/2014/main" id="{27942751-C9B2-0935-8235-8A65D4AB7D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19B6B76-8088-2E54-7585-FF0D713B26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F77C0-9992-4301-90E1-FB759B43649F}" type="slidenum">
              <a:rPr lang="pt-BR" smtClean="0"/>
              <a:t>‹nº›</a:t>
            </a:fld>
            <a:endParaRPr lang="pt-BR"/>
          </a:p>
        </p:txBody>
      </p:sp>
    </p:spTree>
    <p:extLst>
      <p:ext uri="{BB962C8B-B14F-4D97-AF65-F5344CB8AC3E}">
        <p14:creationId xmlns:p14="http://schemas.microsoft.com/office/powerpoint/2010/main" val="2694130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BFB7D-FB93-495A-B9C1-F11D9DD9484C}" type="datetimeFigureOut">
              <a:rPr lang="pt-BR" smtClean="0"/>
              <a:t>03/03/2026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D6C42-9780-43C3-9B6C-52F4F07594BB}" type="slidenum">
              <a:rPr lang="pt-BR" smtClean="0"/>
              <a:t>‹nº›</a:t>
            </a:fld>
            <a:endParaRPr lang="pt-BR"/>
          </a:p>
        </p:txBody>
      </p:sp>
    </p:spTree>
    <p:extLst>
      <p:ext uri="{BB962C8B-B14F-4D97-AF65-F5344CB8AC3E}">
        <p14:creationId xmlns:p14="http://schemas.microsoft.com/office/powerpoint/2010/main" val="52764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36145-828A-4304-A8C7-635BEA73E948}"/>
              </a:ext>
            </a:extLst>
          </p:cNvPr>
          <p:cNvSpPr>
            <a:spLocks noGrp="1"/>
          </p:cNvSpPr>
          <p:nvPr>
            <p:ph type="ctrTitle"/>
          </p:nvPr>
        </p:nvSpPr>
        <p:spPr>
          <a:xfrm>
            <a:off x="1524000" y="1122363"/>
            <a:ext cx="9144000" cy="2387600"/>
          </a:xfrm>
        </p:spPr>
        <p:txBody>
          <a:bodyPr anchor="b"/>
          <a:lstStyle>
            <a:lvl1pPr algn="ctr">
              <a:defRPr sz="6000" b="1">
                <a:gradFill>
                  <a:gsLst>
                    <a:gs pos="0">
                      <a:schemeClr val="accent1">
                        <a:lumMod val="75000"/>
                      </a:schemeClr>
                    </a:gs>
                    <a:gs pos="100000">
                      <a:srgbClr val="0070C0"/>
                    </a:gs>
                  </a:gsLst>
                  <a:lin ang="2700000" scaled="1"/>
                </a:gradFill>
                <a:latin typeface="Montserrat Black" panose="00000A00000000000000" pitchFamily="2" charset="0"/>
              </a:defRPr>
            </a:lvl1pPr>
          </a:lstStyle>
          <a:p>
            <a:r>
              <a:rPr lang="pt-BR" dirty="0"/>
              <a:t>Clique para editar o título Mestre</a:t>
            </a:r>
          </a:p>
        </p:txBody>
      </p:sp>
      <p:sp>
        <p:nvSpPr>
          <p:cNvPr id="3" name="Subtítulo 2">
            <a:extLst>
              <a:ext uri="{FF2B5EF4-FFF2-40B4-BE49-F238E27FC236}">
                <a16:creationId xmlns:a16="http://schemas.microsoft.com/office/drawing/2014/main" id="{BD44EB40-23ED-4643-AFA8-2FA76C9DAEF2}"/>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0F248A99-2676-48B6-A527-7DE18BF27634}"/>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5" name="Espaço Reservado para Rodapé 4">
            <a:extLst>
              <a:ext uri="{FF2B5EF4-FFF2-40B4-BE49-F238E27FC236}">
                <a16:creationId xmlns:a16="http://schemas.microsoft.com/office/drawing/2014/main" id="{1D894707-2C0E-4B1A-B384-1DBF5F01F4A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3C7ED83-8D97-4FFC-A180-3DFDABAFDDED}"/>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18328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F292E-F8BC-45CA-A35C-B81768AF04F1}"/>
              </a:ext>
            </a:extLst>
          </p:cNvPr>
          <p:cNvSpPr>
            <a:spLocks noGrp="1"/>
          </p:cNvSpPr>
          <p:nvPr>
            <p:ph type="title"/>
          </p:nvPr>
        </p:nvSpPr>
        <p:spPr/>
        <p:txBody>
          <a:bodyPr/>
          <a:lstStyle>
            <a:lvl1pPr>
              <a:defRPr>
                <a:solidFill>
                  <a:schemeClr val="tx1"/>
                </a:solidFill>
              </a:defRPr>
            </a:lvl1pPr>
          </a:lstStyle>
          <a:p>
            <a:r>
              <a:rPr lang="pt-BR" dirty="0"/>
              <a:t>Clique para editar o título Mestre</a:t>
            </a:r>
          </a:p>
        </p:txBody>
      </p:sp>
      <p:sp>
        <p:nvSpPr>
          <p:cNvPr id="3" name="Espaço Reservado para Texto Vertical 2">
            <a:extLst>
              <a:ext uri="{FF2B5EF4-FFF2-40B4-BE49-F238E27FC236}">
                <a16:creationId xmlns:a16="http://schemas.microsoft.com/office/drawing/2014/main" id="{7FDFDD69-C4CA-48D5-BF42-4DF842E8663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93D734D-559A-4544-9D74-320D69448D4B}"/>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5" name="Espaço Reservado para Rodapé 4">
            <a:extLst>
              <a:ext uri="{FF2B5EF4-FFF2-40B4-BE49-F238E27FC236}">
                <a16:creationId xmlns:a16="http://schemas.microsoft.com/office/drawing/2014/main" id="{C940FAA7-9FDA-4194-B52A-D6BAC2388E5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FC5FB0-5D14-4A58-B590-D66D82DEB9E0}"/>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371991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87F4D8-9705-4EF2-8CD2-A022D33018B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1BD54F2-F3B4-4DB6-B13D-430D09704CC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6147185-C9EC-43D3-96C0-39B21AE308FE}"/>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5" name="Espaço Reservado para Rodapé 4">
            <a:extLst>
              <a:ext uri="{FF2B5EF4-FFF2-40B4-BE49-F238E27FC236}">
                <a16:creationId xmlns:a16="http://schemas.microsoft.com/office/drawing/2014/main" id="{634597BB-195E-4BE6-9E28-02D3B85519A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73440C-AF73-409D-A4D5-F108562D9310}"/>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268159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0AB44-C358-425F-9E64-8D1608508ED3}"/>
              </a:ext>
            </a:extLst>
          </p:cNvPr>
          <p:cNvSpPr>
            <a:spLocks noGrp="1"/>
          </p:cNvSpPr>
          <p:nvPr>
            <p:ph type="title"/>
          </p:nvPr>
        </p:nvSpPr>
        <p:spPr>
          <a:xfrm>
            <a:off x="838200" y="18255"/>
            <a:ext cx="10515600" cy="1325563"/>
          </a:xfrm>
        </p:spPr>
        <p:txBody>
          <a:bodyPr/>
          <a:lstStyle>
            <a:lvl1pPr>
              <a:defRPr b="1">
                <a:gradFill>
                  <a:gsLst>
                    <a:gs pos="0">
                      <a:schemeClr val="accent1">
                        <a:lumMod val="75000"/>
                      </a:schemeClr>
                    </a:gs>
                    <a:gs pos="100000">
                      <a:srgbClr val="0070C0"/>
                    </a:gs>
                  </a:gsLst>
                  <a:lin ang="2700000" scaled="1"/>
                </a:gradFill>
                <a:latin typeface="Montserrat" panose="00000500000000000000" pitchFamily="2" charset="0"/>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A3FE689A-E7F0-44D8-9A41-E5D320CAFABB}"/>
              </a:ext>
            </a:extLst>
          </p:cNvPr>
          <p:cNvSpPr>
            <a:spLocks noGrp="1"/>
          </p:cNvSpPr>
          <p:nvPr>
            <p:ph idx="1"/>
          </p:nvPr>
        </p:nvSpPr>
        <p:spPr/>
        <p:txBody>
          <a:bodyPr>
            <a:normAutofit/>
          </a:bodyPr>
          <a:lstStyle>
            <a:lvl1pPr>
              <a:defRPr sz="2400">
                <a:solidFill>
                  <a:schemeClr val="tx1"/>
                </a:solidFill>
                <a:latin typeface="Montserrat" panose="00000500000000000000" pitchFamily="2" charset="0"/>
              </a:defRPr>
            </a:lvl1pPr>
            <a:lvl2pPr>
              <a:defRPr sz="2400">
                <a:solidFill>
                  <a:schemeClr val="tx1"/>
                </a:solidFill>
                <a:latin typeface="Montserrat" panose="00000500000000000000" pitchFamily="2" charset="0"/>
              </a:defRPr>
            </a:lvl2pPr>
            <a:lvl3pPr>
              <a:defRPr sz="2400">
                <a:solidFill>
                  <a:schemeClr val="tx1"/>
                </a:solidFill>
                <a:latin typeface="Montserrat" panose="00000500000000000000" pitchFamily="2" charset="0"/>
              </a:defRPr>
            </a:lvl3pPr>
            <a:lvl4pPr>
              <a:defRPr sz="2400">
                <a:solidFill>
                  <a:schemeClr val="tx1"/>
                </a:solidFill>
                <a:latin typeface="Montserrat" panose="00000500000000000000" pitchFamily="2" charset="0"/>
              </a:defRPr>
            </a:lvl4pPr>
            <a:lvl5pPr>
              <a:defRPr sz="2400">
                <a:solidFill>
                  <a:schemeClr val="tx1"/>
                </a:solidFill>
                <a:latin typeface="Montserrat" panose="00000500000000000000" pitchFamily="2"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EE583CA-7DFC-4B4A-8111-EDBF45C849F2}"/>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5" name="Espaço Reservado para Rodapé 4">
            <a:extLst>
              <a:ext uri="{FF2B5EF4-FFF2-40B4-BE49-F238E27FC236}">
                <a16:creationId xmlns:a16="http://schemas.microsoft.com/office/drawing/2014/main" id="{B38F942E-DF02-4090-8646-189A8F178A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157035-594C-41CB-BFDA-F1A3E6B3DC3B}"/>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4825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97BDE-71B1-4DA3-AC28-7E6521203390}"/>
              </a:ext>
            </a:extLst>
          </p:cNvPr>
          <p:cNvSpPr>
            <a:spLocks noGrp="1"/>
          </p:cNvSpPr>
          <p:nvPr>
            <p:ph type="title"/>
          </p:nvPr>
        </p:nvSpPr>
        <p:spPr>
          <a:xfrm>
            <a:off x="831850" y="1709738"/>
            <a:ext cx="10515600" cy="2852737"/>
          </a:xfrm>
        </p:spPr>
        <p:txBody>
          <a:bodyPr anchor="b"/>
          <a:lstStyle>
            <a:lvl1pPr>
              <a:defRPr sz="6000">
                <a:gradFill>
                  <a:gsLst>
                    <a:gs pos="0">
                      <a:schemeClr val="accent1">
                        <a:lumMod val="75000"/>
                      </a:schemeClr>
                    </a:gs>
                    <a:gs pos="100000">
                      <a:srgbClr val="0070C0"/>
                    </a:gs>
                  </a:gsLst>
                  <a:lin ang="2700000" scaled="1"/>
                </a:gradFill>
                <a:latin typeface="Montserrat Black" panose="00000A00000000000000" pitchFamily="2" charset="0"/>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0B8846B1-710D-4A7E-879B-CB597D77DCC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Clique para editar os estilos de texto Mestres</a:t>
            </a:r>
          </a:p>
        </p:txBody>
      </p:sp>
      <p:sp>
        <p:nvSpPr>
          <p:cNvPr id="4" name="Espaço Reservado para Data 3">
            <a:extLst>
              <a:ext uri="{FF2B5EF4-FFF2-40B4-BE49-F238E27FC236}">
                <a16:creationId xmlns:a16="http://schemas.microsoft.com/office/drawing/2014/main" id="{C8578DC3-A69F-42DA-9D6B-2409016D5BC7}"/>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5" name="Espaço Reservado para Rodapé 4">
            <a:extLst>
              <a:ext uri="{FF2B5EF4-FFF2-40B4-BE49-F238E27FC236}">
                <a16:creationId xmlns:a16="http://schemas.microsoft.com/office/drawing/2014/main" id="{8B4F0874-1E0F-4C81-B515-BE221B99799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64B8E6-4C8E-4824-BB2B-A1E2538C198E}"/>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14262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C31F9-B245-4D37-9314-9A66A8672429}"/>
              </a:ext>
            </a:extLst>
          </p:cNvPr>
          <p:cNvSpPr>
            <a:spLocks noGrp="1"/>
          </p:cNvSpPr>
          <p:nvPr>
            <p:ph type="title"/>
          </p:nvPr>
        </p:nvSpPr>
        <p:spPr/>
        <p:txBody>
          <a:bodyPr/>
          <a:lstStyle>
            <a:lvl1pPr>
              <a:defRPr>
                <a:gradFill>
                  <a:gsLst>
                    <a:gs pos="0">
                      <a:schemeClr val="accent1">
                        <a:lumMod val="75000"/>
                      </a:schemeClr>
                    </a:gs>
                    <a:gs pos="100000">
                      <a:srgbClr val="0070C0"/>
                    </a:gs>
                  </a:gsLst>
                  <a:lin ang="2700000" scaled="1"/>
                </a:gradFill>
                <a:latin typeface="Montserrat Black" panose="00000A00000000000000" pitchFamily="2" charset="0"/>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9AB6637A-64CD-4C47-AD56-75CACEFDE3A9}"/>
              </a:ext>
            </a:extLst>
          </p:cNvPr>
          <p:cNvSpPr>
            <a:spLocks noGrp="1"/>
          </p:cNvSpPr>
          <p:nvPr>
            <p:ph sz="half" idx="1"/>
          </p:nvPr>
        </p:nvSpPr>
        <p:spPr>
          <a:xfrm>
            <a:off x="838200" y="1825625"/>
            <a:ext cx="5181600" cy="4351338"/>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9C694099-72FE-40BF-B052-E697B13C568B}"/>
              </a:ext>
            </a:extLst>
          </p:cNvPr>
          <p:cNvSpPr>
            <a:spLocks noGrp="1"/>
          </p:cNvSpPr>
          <p:nvPr>
            <p:ph sz="half" idx="2"/>
          </p:nvPr>
        </p:nvSpPr>
        <p:spPr>
          <a:xfrm>
            <a:off x="6172200" y="1825625"/>
            <a:ext cx="5181600" cy="4351338"/>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F4B06EE4-A8FD-4618-9C7B-ED43CF043C1B}"/>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6" name="Espaço Reservado para Rodapé 5">
            <a:extLst>
              <a:ext uri="{FF2B5EF4-FFF2-40B4-BE49-F238E27FC236}">
                <a16:creationId xmlns:a16="http://schemas.microsoft.com/office/drawing/2014/main" id="{23F24783-6090-4C4D-8F84-0FB88C08A7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B308D2B-819B-4166-9FD5-924A769B721C}"/>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35851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A517E-E643-4949-88D8-841E8226F64E}"/>
              </a:ext>
            </a:extLst>
          </p:cNvPr>
          <p:cNvSpPr>
            <a:spLocks noGrp="1"/>
          </p:cNvSpPr>
          <p:nvPr>
            <p:ph type="title"/>
          </p:nvPr>
        </p:nvSpPr>
        <p:spPr>
          <a:xfrm>
            <a:off x="839788" y="365125"/>
            <a:ext cx="10515600" cy="1325563"/>
          </a:xfrm>
        </p:spPr>
        <p:txBody>
          <a:bodyPr/>
          <a:lstStyle>
            <a:lvl1pPr>
              <a:defRPr>
                <a:gradFill>
                  <a:gsLst>
                    <a:gs pos="0">
                      <a:schemeClr val="accent1">
                        <a:lumMod val="75000"/>
                      </a:schemeClr>
                    </a:gs>
                    <a:gs pos="100000">
                      <a:srgbClr val="0070C0"/>
                    </a:gs>
                  </a:gsLst>
                  <a:lin ang="2700000" scaled="1"/>
                </a:gradFill>
                <a:latin typeface="Montserrat Black" panose="00000A00000000000000" pitchFamily="2" charset="0"/>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33C83E05-747B-4271-9148-88ED6D2CDDF7}"/>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4" name="Espaço Reservado para Conteúdo 3">
            <a:extLst>
              <a:ext uri="{FF2B5EF4-FFF2-40B4-BE49-F238E27FC236}">
                <a16:creationId xmlns:a16="http://schemas.microsoft.com/office/drawing/2014/main" id="{9242B635-3A7B-448D-98C5-D2BDAEB946BC}"/>
              </a:ext>
            </a:extLst>
          </p:cNvPr>
          <p:cNvSpPr>
            <a:spLocks noGrp="1"/>
          </p:cNvSpPr>
          <p:nvPr>
            <p:ph sz="half" idx="2"/>
          </p:nvPr>
        </p:nvSpPr>
        <p:spPr>
          <a:xfrm>
            <a:off x="839788" y="2505075"/>
            <a:ext cx="5157787" cy="3684588"/>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a:extLst>
              <a:ext uri="{FF2B5EF4-FFF2-40B4-BE49-F238E27FC236}">
                <a16:creationId xmlns:a16="http://schemas.microsoft.com/office/drawing/2014/main" id="{07E78290-892A-4382-B43B-58882FACE5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de texto Mestres</a:t>
            </a:r>
          </a:p>
        </p:txBody>
      </p:sp>
      <p:sp>
        <p:nvSpPr>
          <p:cNvPr id="6" name="Espaço Reservado para Conteúdo 5">
            <a:extLst>
              <a:ext uri="{FF2B5EF4-FFF2-40B4-BE49-F238E27FC236}">
                <a16:creationId xmlns:a16="http://schemas.microsoft.com/office/drawing/2014/main" id="{8B25DF6B-AD83-447F-B9CD-E11710BD82DD}"/>
              </a:ext>
            </a:extLst>
          </p:cNvPr>
          <p:cNvSpPr>
            <a:spLocks noGrp="1"/>
          </p:cNvSpPr>
          <p:nvPr>
            <p:ph sz="quarter" idx="4"/>
          </p:nvPr>
        </p:nvSpPr>
        <p:spPr>
          <a:xfrm>
            <a:off x="6172200" y="2505075"/>
            <a:ext cx="5183188" cy="3684588"/>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Data 6">
            <a:extLst>
              <a:ext uri="{FF2B5EF4-FFF2-40B4-BE49-F238E27FC236}">
                <a16:creationId xmlns:a16="http://schemas.microsoft.com/office/drawing/2014/main" id="{6FF1AF91-42EB-4BBE-AF3B-E6EDF5194322}"/>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8" name="Espaço Reservado para Rodapé 7">
            <a:extLst>
              <a:ext uri="{FF2B5EF4-FFF2-40B4-BE49-F238E27FC236}">
                <a16:creationId xmlns:a16="http://schemas.microsoft.com/office/drawing/2014/main" id="{8E7D4044-C3FB-451C-8378-CE09C5E9162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24198AA-7A16-4B09-99C2-07462E9853C2}"/>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26572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643E5-93A6-4C01-B62F-F6BD5B5FABCA}"/>
              </a:ext>
            </a:extLst>
          </p:cNvPr>
          <p:cNvSpPr>
            <a:spLocks noGrp="1"/>
          </p:cNvSpPr>
          <p:nvPr>
            <p:ph type="title"/>
          </p:nvPr>
        </p:nvSpPr>
        <p:spPr/>
        <p:txBody>
          <a:bodyPr/>
          <a:lstStyle>
            <a:lvl1pPr>
              <a:defRPr>
                <a:gradFill>
                  <a:gsLst>
                    <a:gs pos="0">
                      <a:schemeClr val="accent1">
                        <a:lumMod val="75000"/>
                      </a:schemeClr>
                    </a:gs>
                    <a:gs pos="100000">
                      <a:srgbClr val="0070C0"/>
                    </a:gs>
                  </a:gsLst>
                  <a:lin ang="2700000" scaled="1"/>
                </a:gradFill>
                <a:latin typeface="Montserrat Black" panose="00000A00000000000000" pitchFamily="2" charset="0"/>
              </a:defRPr>
            </a:lvl1pPr>
          </a:lstStyle>
          <a:p>
            <a:r>
              <a:rPr lang="pt-BR" dirty="0"/>
              <a:t>Clique para editar o título Mestre</a:t>
            </a:r>
          </a:p>
        </p:txBody>
      </p:sp>
      <p:sp>
        <p:nvSpPr>
          <p:cNvPr id="3" name="Espaço Reservado para Data 2">
            <a:extLst>
              <a:ext uri="{FF2B5EF4-FFF2-40B4-BE49-F238E27FC236}">
                <a16:creationId xmlns:a16="http://schemas.microsoft.com/office/drawing/2014/main" id="{9768F035-4A10-49D8-AAC4-AF56395BEF3E}"/>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4" name="Espaço Reservado para Rodapé 3">
            <a:extLst>
              <a:ext uri="{FF2B5EF4-FFF2-40B4-BE49-F238E27FC236}">
                <a16:creationId xmlns:a16="http://schemas.microsoft.com/office/drawing/2014/main" id="{5316E37C-7F39-40A5-866C-0C9EA1B60CE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63E2BED-7C3A-46A3-890A-D498CA51A0BE}"/>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261053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B2ED01-41B3-4DCB-AA79-C87C33E761CB}"/>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3" name="Espaço Reservado para Rodapé 2">
            <a:extLst>
              <a:ext uri="{FF2B5EF4-FFF2-40B4-BE49-F238E27FC236}">
                <a16:creationId xmlns:a16="http://schemas.microsoft.com/office/drawing/2014/main" id="{B8D57C16-908D-4501-9638-2B947BB8A1E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2D78A93-3012-4F3D-A929-76CFFD5E052E}"/>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22330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E8514-84C1-41C3-AE2D-9632A46739AC}"/>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pt-BR"/>
              <a:t>Clique para editar o título Mestre</a:t>
            </a:r>
          </a:p>
        </p:txBody>
      </p:sp>
      <p:sp>
        <p:nvSpPr>
          <p:cNvPr id="3" name="Espaço Reservado para Conteúdo 2">
            <a:extLst>
              <a:ext uri="{FF2B5EF4-FFF2-40B4-BE49-F238E27FC236}">
                <a16:creationId xmlns:a16="http://schemas.microsoft.com/office/drawing/2014/main" id="{6D23C0C7-7F7A-44FA-9FA3-6BC0E637C788}"/>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a:extLst>
              <a:ext uri="{FF2B5EF4-FFF2-40B4-BE49-F238E27FC236}">
                <a16:creationId xmlns:a16="http://schemas.microsoft.com/office/drawing/2014/main" id="{B7A199A9-F71A-4BA0-B2C5-D1EC59FADC7D}"/>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os estilos de texto Mestres</a:t>
            </a:r>
          </a:p>
        </p:txBody>
      </p:sp>
      <p:sp>
        <p:nvSpPr>
          <p:cNvPr id="5" name="Espaço Reservado para Data 4">
            <a:extLst>
              <a:ext uri="{FF2B5EF4-FFF2-40B4-BE49-F238E27FC236}">
                <a16:creationId xmlns:a16="http://schemas.microsoft.com/office/drawing/2014/main" id="{1F2361B9-11F6-4404-A5BD-9514AD8A00A2}"/>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6" name="Espaço Reservado para Rodapé 5">
            <a:extLst>
              <a:ext uri="{FF2B5EF4-FFF2-40B4-BE49-F238E27FC236}">
                <a16:creationId xmlns:a16="http://schemas.microsoft.com/office/drawing/2014/main" id="{99A8A302-2DAF-4952-BF1D-FEED62C9857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29AB191-0FF0-4817-B715-4F80392C9A3A}"/>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8564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34BA1-EE9C-4E67-8EC1-59D5534C254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C22D883-14EC-409A-BAC2-9FE9C481D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C87443C-B238-4DF8-9AD0-522A3B26D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8DB97C5-FDDD-48B4-8B7D-927D1CCC144A}"/>
              </a:ext>
            </a:extLst>
          </p:cNvPr>
          <p:cNvSpPr>
            <a:spLocks noGrp="1"/>
          </p:cNvSpPr>
          <p:nvPr>
            <p:ph type="dt" sz="half" idx="10"/>
          </p:nvPr>
        </p:nvSpPr>
        <p:spPr/>
        <p:txBody>
          <a:bodyPr/>
          <a:lstStyle/>
          <a:p>
            <a:fld id="{E6278EC2-780E-4289-BB79-8DF0C8C13180}" type="datetimeFigureOut">
              <a:rPr lang="pt-BR" smtClean="0"/>
              <a:t>03/03/2026</a:t>
            </a:fld>
            <a:endParaRPr lang="pt-BR"/>
          </a:p>
        </p:txBody>
      </p:sp>
      <p:sp>
        <p:nvSpPr>
          <p:cNvPr id="6" name="Espaço Reservado para Rodapé 5">
            <a:extLst>
              <a:ext uri="{FF2B5EF4-FFF2-40B4-BE49-F238E27FC236}">
                <a16:creationId xmlns:a16="http://schemas.microsoft.com/office/drawing/2014/main" id="{A0647A9B-B69F-4D6D-9A38-059702C5FF6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D75DF30-1341-4781-B7B9-98CEDB7F4A97}"/>
              </a:ext>
            </a:extLst>
          </p:cNvPr>
          <p:cNvSpPr>
            <a:spLocks noGrp="1"/>
          </p:cNvSpPr>
          <p:nvPr>
            <p:ph type="sldNum" sz="quarter" idx="12"/>
          </p:nvPr>
        </p:nvSpPr>
        <p:spPr/>
        <p:txBody>
          <a:bodyPr/>
          <a:lstStyle/>
          <a:p>
            <a:fld id="{1908A01C-F62A-4EA7-9BD4-BEB23256F93D}" type="slidenum">
              <a:rPr lang="pt-BR" smtClean="0"/>
              <a:t>‹nº›</a:t>
            </a:fld>
            <a:endParaRPr lang="pt-BR"/>
          </a:p>
        </p:txBody>
      </p:sp>
    </p:spTree>
    <p:extLst>
      <p:ext uri="{BB962C8B-B14F-4D97-AF65-F5344CB8AC3E}">
        <p14:creationId xmlns:p14="http://schemas.microsoft.com/office/powerpoint/2010/main" val="33833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4EEFB"/>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5EA3F71-851F-40DE-8088-12CF2E8FE9BF}"/>
              </a:ext>
            </a:extLst>
          </p:cNvPr>
          <p:cNvSpPr>
            <a:spLocks noGrp="1"/>
          </p:cNvSpPr>
          <p:nvPr>
            <p:ph type="title"/>
          </p:nvPr>
        </p:nvSpPr>
        <p:spPr>
          <a:xfrm>
            <a:off x="838200" y="60398"/>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11C35F40-6829-485D-A239-9113D206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0"/>
            <a:r>
              <a:rPr lang="pt-BR" dirty="0"/>
              <a:t>Segundo nível</a:t>
            </a:r>
          </a:p>
          <a:p>
            <a:pPr lvl="0"/>
            <a:r>
              <a:rPr lang="pt-BR" dirty="0"/>
              <a:t>Terceiro nível</a:t>
            </a:r>
          </a:p>
          <a:p>
            <a:pPr lvl="0"/>
            <a:r>
              <a:rPr lang="pt-BR" dirty="0"/>
              <a:t>Quarto </a:t>
            </a:r>
            <a:r>
              <a:rPr lang="pt-BR" dirty="0" err="1"/>
              <a:t>nívelQuinto</a:t>
            </a:r>
            <a:r>
              <a:rPr lang="pt-BR" dirty="0"/>
              <a:t> nível</a:t>
            </a:r>
          </a:p>
        </p:txBody>
      </p:sp>
      <p:sp>
        <p:nvSpPr>
          <p:cNvPr id="4" name="Espaço Reservado para Data 3">
            <a:extLst>
              <a:ext uri="{FF2B5EF4-FFF2-40B4-BE49-F238E27FC236}">
                <a16:creationId xmlns:a16="http://schemas.microsoft.com/office/drawing/2014/main" id="{1747C89A-9EDA-4560-8B9F-1C1B50A9F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78EC2-780E-4289-BB79-8DF0C8C13180}" type="datetimeFigureOut">
              <a:rPr lang="pt-BR" smtClean="0"/>
              <a:t>03/03/2026</a:t>
            </a:fld>
            <a:endParaRPr lang="pt-BR"/>
          </a:p>
        </p:txBody>
      </p:sp>
      <p:sp>
        <p:nvSpPr>
          <p:cNvPr id="5" name="Espaço Reservado para Rodapé 4">
            <a:extLst>
              <a:ext uri="{FF2B5EF4-FFF2-40B4-BE49-F238E27FC236}">
                <a16:creationId xmlns:a16="http://schemas.microsoft.com/office/drawing/2014/main" id="{746D2ECC-5622-4B70-B98B-9CCCEDEA9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010F9AB-53B0-499F-BB01-FFA4DFBFC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8A01C-F62A-4EA7-9BD4-BEB23256F93D}" type="slidenum">
              <a:rPr lang="pt-BR" smtClean="0"/>
              <a:t>‹nº›</a:t>
            </a:fld>
            <a:endParaRPr lang="pt-BR"/>
          </a:p>
        </p:txBody>
      </p:sp>
      <p:pic>
        <p:nvPicPr>
          <p:cNvPr id="7" name="Imagem 6" descr="Logotipo, Ícone&#10;&#10;Descrição gerada automaticamente">
            <a:extLst>
              <a:ext uri="{FF2B5EF4-FFF2-40B4-BE49-F238E27FC236}">
                <a16:creationId xmlns:a16="http://schemas.microsoft.com/office/drawing/2014/main" id="{E5A5265E-289A-4375-9EE2-C1A360AA8EA2}"/>
              </a:ext>
            </a:extLst>
          </p:cNvPr>
          <p:cNvPicPr>
            <a:picLocks noChangeAspect="1"/>
          </p:cNvPicPr>
          <p:nvPr userDrawn="1"/>
        </p:nvPicPr>
        <p:blipFill>
          <a:blip r:embed="rId13"/>
          <a:stretch>
            <a:fillRect/>
          </a:stretch>
        </p:blipFill>
        <p:spPr>
          <a:xfrm>
            <a:off x="11215575" y="349693"/>
            <a:ext cx="596605" cy="596605"/>
          </a:xfrm>
          <a:prstGeom prst="rect">
            <a:avLst/>
          </a:prstGeom>
        </p:spPr>
      </p:pic>
    </p:spTree>
    <p:extLst>
      <p:ext uri="{BB962C8B-B14F-4D97-AF65-F5344CB8AC3E}">
        <p14:creationId xmlns:p14="http://schemas.microsoft.com/office/powerpoint/2010/main" val="254204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914400" rtl="0" eaLnBrk="1" latinLnBrk="0" hangingPunct="1">
        <a:lnSpc>
          <a:spcPct val="90000"/>
        </a:lnSpc>
        <a:spcBef>
          <a:spcPct val="0"/>
        </a:spcBef>
        <a:buNone/>
        <a:defRPr sz="4400"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m 11" descr="Texto, Carta&#10;&#10;O conteúdo gerado por IA pode estar incorreto.">
            <a:extLst>
              <a:ext uri="{FF2B5EF4-FFF2-40B4-BE49-F238E27FC236}">
                <a16:creationId xmlns:a16="http://schemas.microsoft.com/office/drawing/2014/main" id="{CB686ED5-A7A9-9D24-6279-33B4896CC88D}"/>
              </a:ext>
            </a:extLst>
          </p:cNvPr>
          <p:cNvPicPr>
            <a:picLocks noChangeAspect="1"/>
          </p:cNvPicPr>
          <p:nvPr/>
        </p:nvPicPr>
        <p:blipFill>
          <a:blip r:embed="rId2">
            <a:alphaModFix amt="9000"/>
            <a:extLst>
              <a:ext uri="{28A0092B-C50C-407E-A947-70E740481C1C}">
                <a14:useLocalDpi xmlns:a14="http://schemas.microsoft.com/office/drawing/2010/main" val="0"/>
              </a:ext>
            </a:extLst>
          </a:blip>
          <a:srcRect l="19614" t="17390" r="3216" b="21417"/>
          <a:stretch>
            <a:fillRect/>
          </a:stretch>
        </p:blipFill>
        <p:spPr>
          <a:xfrm>
            <a:off x="0" y="0"/>
            <a:ext cx="12192000" cy="6857997"/>
          </a:xfrm>
          <a:prstGeom prst="rect">
            <a:avLst/>
          </a:prstGeom>
        </p:spPr>
      </p:pic>
      <p:sp>
        <p:nvSpPr>
          <p:cNvPr id="9" name="Título 1">
            <a:extLst>
              <a:ext uri="{FF2B5EF4-FFF2-40B4-BE49-F238E27FC236}">
                <a16:creationId xmlns:a16="http://schemas.microsoft.com/office/drawing/2014/main" id="{9350C5B3-6A24-5477-C685-B9808425C535}"/>
              </a:ext>
            </a:extLst>
          </p:cNvPr>
          <p:cNvSpPr>
            <a:spLocks noGrp="1"/>
          </p:cNvSpPr>
          <p:nvPr>
            <p:ph type="ctrTitle"/>
          </p:nvPr>
        </p:nvSpPr>
        <p:spPr>
          <a:xfrm>
            <a:off x="911332" y="2651303"/>
            <a:ext cx="10369336" cy="894990"/>
          </a:xfrm>
        </p:spPr>
        <p:txBody>
          <a:bodyPr anchor="ctr">
            <a:normAutofit/>
          </a:bodyPr>
          <a:lstStyle/>
          <a:p>
            <a:pPr>
              <a:lnSpc>
                <a:spcPct val="100000"/>
              </a:lnSpc>
            </a:pPr>
            <a:r>
              <a:rPr lang="pt-BR" sz="4800" dirty="0">
                <a:gradFill flip="none" rotWithShape="1">
                  <a:gsLst>
                    <a:gs pos="94000">
                      <a:srgbClr val="0070C0"/>
                    </a:gs>
                    <a:gs pos="0">
                      <a:schemeClr val="tx2">
                        <a:lumMod val="75000"/>
                        <a:lumOff val="25000"/>
                      </a:schemeClr>
                    </a:gs>
                  </a:gsLst>
                  <a:lin ang="0" scaled="1"/>
                  <a:tileRect/>
                </a:gradFill>
                <a:latin typeface="Montserrat Black" panose="00000A00000000000000" pitchFamily="2" charset="0"/>
              </a:rPr>
              <a:t>MENSAGENS ESCOLHIDAS V.1</a:t>
            </a:r>
            <a:endParaRPr lang="pt-BR" sz="4800" b="1" dirty="0">
              <a:gradFill flip="none" rotWithShape="1">
                <a:gsLst>
                  <a:gs pos="94000">
                    <a:srgbClr val="0070C0"/>
                  </a:gs>
                  <a:gs pos="0">
                    <a:schemeClr val="tx2">
                      <a:lumMod val="75000"/>
                      <a:lumOff val="25000"/>
                    </a:schemeClr>
                  </a:gs>
                </a:gsLst>
                <a:lin ang="0" scaled="1"/>
                <a:tileRect/>
              </a:gradFill>
              <a:latin typeface="Montserrat SemiBold" panose="00000700000000000000" pitchFamily="2" charset="0"/>
            </a:endParaRPr>
          </a:p>
        </p:txBody>
      </p:sp>
      <p:sp>
        <p:nvSpPr>
          <p:cNvPr id="10" name="Subtítulo 2">
            <a:extLst>
              <a:ext uri="{FF2B5EF4-FFF2-40B4-BE49-F238E27FC236}">
                <a16:creationId xmlns:a16="http://schemas.microsoft.com/office/drawing/2014/main" id="{8ED4BC43-1D20-CD82-CD13-C08539DDAD3E}"/>
              </a:ext>
            </a:extLst>
          </p:cNvPr>
          <p:cNvSpPr txBox="1">
            <a:spLocks/>
          </p:cNvSpPr>
          <p:nvPr/>
        </p:nvSpPr>
        <p:spPr>
          <a:xfrm>
            <a:off x="1524000" y="3564890"/>
            <a:ext cx="9144000" cy="4870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2200" dirty="0">
              <a:latin typeface="Montserrat" panose="00000500000000000000" pitchFamily="2" charset="0"/>
            </a:endParaRPr>
          </a:p>
        </p:txBody>
      </p:sp>
      <p:pic>
        <p:nvPicPr>
          <p:cNvPr id="11" name="Imagem 10" descr="Logotipo&#10;&#10;O conteúdo gerado por IA pode estar incorreto.">
            <a:extLst>
              <a:ext uri="{FF2B5EF4-FFF2-40B4-BE49-F238E27FC236}">
                <a16:creationId xmlns:a16="http://schemas.microsoft.com/office/drawing/2014/main" id="{C7491FDE-0E51-2412-3C76-82B97E0F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228" y="5437903"/>
            <a:ext cx="711544" cy="487078"/>
          </a:xfrm>
          <a:prstGeom prst="rect">
            <a:avLst/>
          </a:prstGeom>
        </p:spPr>
      </p:pic>
    </p:spTree>
    <p:extLst>
      <p:ext uri="{BB962C8B-B14F-4D97-AF65-F5344CB8AC3E}">
        <p14:creationId xmlns:p14="http://schemas.microsoft.com/office/powerpoint/2010/main" val="92060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761865"/>
            <a:ext cx="10515600" cy="2730589"/>
          </a:xfrm>
        </p:spPr>
        <p:txBody>
          <a:bodyPr anchor="ctr">
            <a:normAutofit/>
          </a:bodyPr>
          <a:lstStyle/>
          <a:p>
            <a:pPr marL="0" indent="0" algn="ctr">
              <a:buNone/>
            </a:pPr>
            <a:r>
              <a:rPr lang="pt-BR" dirty="0"/>
              <a:t>Tomo a Bíblia tal como ela é, como a Palavra Inspirada. Creio nas declarações de uma Bíblia inteira. Levantam-se homens que julgam ter alguma coisa a criticar na Palavra de Deus. Eles a expõem diante de outros como prova de superior sabedoria. Esses homens são, muitos deles, inteligentes, instruídos, possuem eloquência e talento, homens cuja vida toda é desassossegar espíritos quanto à inspiração das Escrituras (p.17). </a:t>
            </a:r>
          </a:p>
        </p:txBody>
      </p:sp>
    </p:spTree>
    <p:extLst>
      <p:ext uri="{BB962C8B-B14F-4D97-AF65-F5344CB8AC3E}">
        <p14:creationId xmlns:p14="http://schemas.microsoft.com/office/powerpoint/2010/main" val="407562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E8B35A7-B98A-BC7E-D28C-A619F31E13F0}"/>
              </a:ext>
            </a:extLst>
          </p:cNvPr>
          <p:cNvSpPr>
            <a:spLocks noGrp="1"/>
          </p:cNvSpPr>
          <p:nvPr>
            <p:ph idx="1"/>
          </p:nvPr>
        </p:nvSpPr>
        <p:spPr>
          <a:xfrm>
            <a:off x="838200" y="1915715"/>
            <a:ext cx="10515600" cy="3026569"/>
          </a:xfrm>
        </p:spPr>
        <p:txBody>
          <a:bodyPr>
            <a:normAutofit fontScale="92500" lnSpcReduction="10000"/>
          </a:bodyPr>
          <a:lstStyle/>
          <a:p>
            <a:r>
              <a:rPr lang="pt-BR" dirty="0"/>
              <a:t>Irmãos, nenhuma mente ou mão se empenhe em criticar a Bíblia. É uma obra que Satanás se deleita que qualquer de vós faça, mas não é obra a vós designada pelo Senhor (p.17).</a:t>
            </a:r>
          </a:p>
          <a:p>
            <a:endParaRPr lang="pt-BR" dirty="0"/>
          </a:p>
          <a:p>
            <a:endParaRPr lang="pt-BR" dirty="0"/>
          </a:p>
          <a:p>
            <a:r>
              <a:rPr lang="pt-BR" dirty="0"/>
              <a:t>Os homens devem deixar que Deus cuide de Seu próprio Livro, Seus oráculos vivos, como Ele tem feito por séculos. Eles começam a pôr em dúvida algumas partes da revelação, e acham falhas nas aparentes incoerências desta e daquela declaração (p.17).</a:t>
            </a:r>
          </a:p>
          <a:p>
            <a:endParaRPr lang="pt-BR" dirty="0"/>
          </a:p>
        </p:txBody>
      </p:sp>
    </p:spTree>
    <p:extLst>
      <p:ext uri="{BB962C8B-B14F-4D97-AF65-F5344CB8AC3E}">
        <p14:creationId xmlns:p14="http://schemas.microsoft.com/office/powerpoint/2010/main" val="191352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909221" y="1418705"/>
            <a:ext cx="10515600" cy="4020590"/>
          </a:xfrm>
        </p:spPr>
        <p:txBody>
          <a:bodyPr>
            <a:normAutofit/>
          </a:bodyPr>
          <a:lstStyle/>
          <a:p>
            <a:pPr algn="just"/>
            <a:r>
              <a:rPr lang="pt-BR" dirty="0"/>
              <a:t>...pois Satanás levará a qualquer extensão a que eles o sigam em sua crítica, e vejam alguma coisa de que duvidar em todas as Escrituras. Suas faculdades de crítica são aguçadas pelo exercício, e não podem repousar em nada com certeza (p.17). </a:t>
            </a:r>
          </a:p>
          <a:p>
            <a:pPr algn="just"/>
            <a:endParaRPr lang="pt-BR" dirty="0"/>
          </a:p>
          <a:p>
            <a:pPr marL="0" indent="0" algn="just">
              <a:buNone/>
            </a:pPr>
            <a:endParaRPr lang="pt-BR" dirty="0"/>
          </a:p>
          <a:p>
            <a:pPr algn="just"/>
            <a:r>
              <a:rPr lang="pt-BR" dirty="0"/>
              <a:t>Procurais raciocinar com esses homens, mas é tempo perdido. Eles exercerão sua capacidade de ridículo mesmo sobre a Bíblia. Tornam-se até zombadores, e ficariam surpreendidos se os fizésseis ver as coisas por esse aspecto (p.17).</a:t>
            </a:r>
          </a:p>
          <a:p>
            <a:pPr marL="0" indent="0" algn="just">
              <a:buNone/>
            </a:pPr>
            <a:endParaRPr lang="pt-BR" dirty="0"/>
          </a:p>
        </p:txBody>
      </p:sp>
    </p:spTree>
    <p:extLst>
      <p:ext uri="{BB962C8B-B14F-4D97-AF65-F5344CB8AC3E}">
        <p14:creationId xmlns:p14="http://schemas.microsoft.com/office/powerpoint/2010/main" val="35993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1135167" y="1169893"/>
            <a:ext cx="9921667" cy="1912877"/>
          </a:xfrm>
        </p:spPr>
        <p:txBody>
          <a:bodyPr>
            <a:normAutofit/>
          </a:bodyPr>
          <a:lstStyle/>
          <a:p>
            <a:r>
              <a:rPr lang="pt-BR" dirty="0"/>
              <a:t>Irmãos, apegai-vos à Bíblia, tal como ela reza, parai com vossas críticas relativamente a sua validade, e obedecei à Palavra, e nenhum de vós se perderá (p.18).</a:t>
            </a:r>
          </a:p>
          <a:p>
            <a:endParaRPr lang="pt-BR" dirty="0"/>
          </a:p>
          <a:p>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F1ED0BA8-185F-497F-A87B-8C7863BB55F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8170426"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936DBBC1-5135-A852-B1F9-FA9FCF23C3B9}"/>
              </a:ext>
            </a:extLst>
          </p:cNvPr>
          <p:cNvSpPr txBox="1">
            <a:spLocks/>
          </p:cNvSpPr>
          <p:nvPr/>
        </p:nvSpPr>
        <p:spPr>
          <a:xfrm>
            <a:off x="1135166" y="3012553"/>
            <a:ext cx="7409204" cy="20792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solidFill>
                  <a:schemeClr val="tx1"/>
                </a:solidFill>
                <a:latin typeface="Montserrat" panose="00000500000000000000" pitchFamily="2" charset="0"/>
              </a:rPr>
              <a:t>Se o Senhor, o Autor das Sagradas Escrituras, retirasse a cortina e revelasse Sua sabedoria e Sua glória perante eles, reduzir-se-iam a nada, e exclamariam como Isaías: “Sou um homem de lábios impuros, e habito no meio de um povo de impuros lábios.” Isaías 6:5 (p.18).</a:t>
            </a:r>
          </a:p>
          <a:p>
            <a:pPr algn="just"/>
            <a:endParaRPr lang="pt-BR" sz="24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07132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C7FB0D-A978-0537-B94A-CA44DDE8CA9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EDA4DAA-2954-7451-D2F5-AEEC2B7A1A86}"/>
              </a:ext>
            </a:extLst>
          </p:cNvPr>
          <p:cNvSpPr>
            <a:spLocks noGrp="1"/>
          </p:cNvSpPr>
          <p:nvPr>
            <p:ph idx="1"/>
          </p:nvPr>
        </p:nvSpPr>
        <p:spPr>
          <a:xfrm>
            <a:off x="838200" y="1861771"/>
            <a:ext cx="10515600" cy="2175669"/>
          </a:xfrm>
        </p:spPr>
        <p:txBody>
          <a:bodyPr>
            <a:normAutofit/>
          </a:bodyPr>
          <a:lstStyle/>
          <a:p>
            <a:pPr algn="ctr"/>
            <a:r>
              <a:rPr lang="pt-BR" dirty="0"/>
              <a:t>Caso a pessoa seja possuidora de grandes talentos de faculdades mentais, encontrará na Palavra de Deus tesouros de verdade, belos e valiosos, de que se pode apoderar. Encontrará também dificuldades, e segredos e maravilhas que lhe proporcionarão a mais alta satisfação no estudar por longo tempo através da vida, e resta ainda um infinito para além (p.18).</a:t>
            </a:r>
          </a:p>
        </p:txBody>
      </p:sp>
    </p:spTree>
    <p:extLst>
      <p:ext uri="{BB962C8B-B14F-4D97-AF65-F5344CB8AC3E}">
        <p14:creationId xmlns:p14="http://schemas.microsoft.com/office/powerpoint/2010/main" val="27970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0AFFFB-ABA9-E4AB-BE97-CB56C5891CB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F6A2B8-ABF7-0FB4-8DA1-914CD0FE7282}"/>
              </a:ext>
            </a:extLst>
          </p:cNvPr>
          <p:cNvSpPr>
            <a:spLocks noGrp="1"/>
          </p:cNvSpPr>
          <p:nvPr>
            <p:ph idx="1"/>
          </p:nvPr>
        </p:nvSpPr>
        <p:spPr>
          <a:xfrm>
            <a:off x="3900803" y="1279247"/>
            <a:ext cx="7695072" cy="3784600"/>
          </a:xfrm>
        </p:spPr>
        <p:txBody>
          <a:bodyPr anchor="ctr">
            <a:normAutofit/>
          </a:bodyPr>
          <a:lstStyle/>
          <a:p>
            <a:pPr algn="just"/>
            <a:r>
              <a:rPr lang="pt-BR" sz="2200" dirty="0"/>
              <a:t>Homens de humildes aquisições, que possuem apenas capacidade e ensejos limitados de se tornarem familiares com as Escrituras, encontram conforto, guia e conselho nas Sagradas Escrituras, e acham o plano da salvação tão claro como um raio de sol (p.18).</a:t>
            </a:r>
          </a:p>
        </p:txBody>
      </p:sp>
      <p:pic>
        <p:nvPicPr>
          <p:cNvPr id="9218" name="Picture 2" descr="Primeira visão de Ellen White, para a classe de Companheiro |  cantinhodaunidade.com.br">
            <a:extLst>
              <a:ext uri="{FF2B5EF4-FFF2-40B4-BE49-F238E27FC236}">
                <a16:creationId xmlns:a16="http://schemas.microsoft.com/office/drawing/2014/main" id="{CD2E102E-5639-8C2A-D197-8F167A53236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E79C96-05D6-2765-A5F8-EE41D7071AE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2C64D20-9118-493A-4CCC-2851A8F44F25}"/>
              </a:ext>
            </a:extLst>
          </p:cNvPr>
          <p:cNvSpPr>
            <a:spLocks noGrp="1"/>
          </p:cNvSpPr>
          <p:nvPr>
            <p:ph idx="1"/>
          </p:nvPr>
        </p:nvSpPr>
        <p:spPr>
          <a:xfrm>
            <a:off x="4589756" y="1727810"/>
            <a:ext cx="5933490" cy="2922985"/>
          </a:xfrm>
        </p:spPr>
        <p:txBody>
          <a:bodyPr anchor="ctr">
            <a:normAutofit/>
          </a:bodyPr>
          <a:lstStyle/>
          <a:p>
            <a:pPr marL="0" indent="0" algn="just">
              <a:buNone/>
            </a:pPr>
            <a:r>
              <a:rPr lang="pt-BR" dirty="0"/>
              <a:t>Damos graças a Deus por ser a Bíblia preparada para o pobre da mesma maneira que para o homem de saber. Ela se adapta a todas as idades, todas as classes (p.18).</a:t>
            </a:r>
          </a:p>
        </p:txBody>
      </p:sp>
      <p:pic>
        <p:nvPicPr>
          <p:cNvPr id="9218" name="Picture 2" descr="Primeira visão de Ellen White, para a classe de Companheiro |  cantinhodaunidade.com.br">
            <a:extLst>
              <a:ext uri="{FF2B5EF4-FFF2-40B4-BE49-F238E27FC236}">
                <a16:creationId xmlns:a16="http://schemas.microsoft.com/office/drawing/2014/main" id="{43BE98AC-06AD-6CFD-8B50-EFCCC92D29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E557DA-F372-06E8-F5AB-F327A4B472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ED93152-812F-E43F-9A69-910953FC280F}"/>
              </a:ext>
            </a:extLst>
          </p:cNvPr>
          <p:cNvSpPr>
            <a:spLocks noGrp="1"/>
          </p:cNvSpPr>
          <p:nvPr>
            <p:ph type="title"/>
          </p:nvPr>
        </p:nvSpPr>
        <p:spPr>
          <a:xfrm>
            <a:off x="838200" y="744489"/>
            <a:ext cx="10515600" cy="1325563"/>
          </a:xfrm>
        </p:spPr>
        <p:txBody>
          <a:bodyPr/>
          <a:lstStyle/>
          <a:p>
            <a:r>
              <a:rPr lang="pt-BR" dirty="0">
                <a:latin typeface="Montserrat Black" panose="00000A00000000000000" pitchFamily="2" charset="0"/>
              </a:rPr>
              <a:t>Objeções a Bíblia</a:t>
            </a:r>
          </a:p>
        </p:txBody>
      </p:sp>
      <p:sp>
        <p:nvSpPr>
          <p:cNvPr id="3" name="Espaço Reservado para Conteúdo 2">
            <a:extLst>
              <a:ext uri="{FF2B5EF4-FFF2-40B4-BE49-F238E27FC236}">
                <a16:creationId xmlns:a16="http://schemas.microsoft.com/office/drawing/2014/main" id="{D784BA84-1AFB-451B-3D65-DDCE85BCA9E8}"/>
              </a:ext>
            </a:extLst>
          </p:cNvPr>
          <p:cNvSpPr>
            <a:spLocks noGrp="1"/>
          </p:cNvSpPr>
          <p:nvPr>
            <p:ph idx="1"/>
          </p:nvPr>
        </p:nvSpPr>
        <p:spPr>
          <a:xfrm>
            <a:off x="838200" y="2562274"/>
            <a:ext cx="10515600" cy="2225675"/>
          </a:xfrm>
        </p:spPr>
        <p:txBody>
          <a:bodyPr>
            <a:normAutofit/>
          </a:bodyPr>
          <a:lstStyle/>
          <a:p>
            <a:pPr algn="just"/>
            <a:r>
              <a:rPr lang="pt-BR" dirty="0"/>
              <a:t>As mentes humanas variam. Mentes de educação e pensamento diverso recebem diferentes impressões das mesmas palavras, e difícil é a um espírito transmitir a outro de temperamento, educação e hábitos de pensamento diferentes, através da linguagem, exatamente a mesma ideia que é clara e distinta em seu próprio espírito (p.19).</a:t>
            </a:r>
          </a:p>
        </p:txBody>
      </p:sp>
    </p:spTree>
    <p:extLst>
      <p:ext uri="{BB962C8B-B14F-4D97-AF65-F5344CB8AC3E}">
        <p14:creationId xmlns:p14="http://schemas.microsoft.com/office/powerpoint/2010/main" val="374137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6BFD0D-A8DC-CF51-DD28-E0AB1A20495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0ED7515-6677-239A-8EBF-DB971FCB57AF}"/>
              </a:ext>
            </a:extLst>
          </p:cNvPr>
          <p:cNvSpPr>
            <a:spLocks noGrp="1"/>
          </p:cNvSpPr>
          <p:nvPr>
            <p:ph idx="1"/>
          </p:nvPr>
        </p:nvSpPr>
        <p:spPr>
          <a:xfrm>
            <a:off x="838200" y="1979523"/>
            <a:ext cx="10515600" cy="2455069"/>
          </a:xfrm>
        </p:spPr>
        <p:txBody>
          <a:bodyPr>
            <a:normAutofit/>
          </a:bodyPr>
          <a:lstStyle/>
          <a:p>
            <a:pPr algn="just"/>
            <a:r>
              <a:rPr lang="pt-BR" dirty="0"/>
              <a:t>Caso o homem com quem ele se comunique não seja sincero e não queira ver e compreender a verdade, dará a suas palavras e linguagem a direção que se ajuste a seus próprios desígnios. Interpretará mal suas palavras, jogará com a imaginação, torcer-lhes-á o verdadeiro sentido, e então, entrincheirar-se-á na incredulidade, pretendendo que os sentimentos estão todos errados (p.19).</a:t>
            </a:r>
          </a:p>
        </p:txBody>
      </p:sp>
    </p:spTree>
    <p:extLst>
      <p:ext uri="{BB962C8B-B14F-4D97-AF65-F5344CB8AC3E}">
        <p14:creationId xmlns:p14="http://schemas.microsoft.com/office/powerpoint/2010/main" val="9890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4E3ED7-98CB-49CB-4A7A-8AD0204FE4D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54E3C78-5BF6-1975-E8BC-B2493F3CEF5B}"/>
              </a:ext>
            </a:extLst>
          </p:cNvPr>
          <p:cNvSpPr>
            <a:spLocks noGrp="1"/>
          </p:cNvSpPr>
          <p:nvPr>
            <p:ph idx="1"/>
          </p:nvPr>
        </p:nvSpPr>
        <p:spPr>
          <a:xfrm>
            <a:off x="1055994" y="1068778"/>
            <a:ext cx="9765886" cy="1603375"/>
          </a:xfrm>
        </p:spPr>
        <p:txBody>
          <a:bodyPr>
            <a:normAutofit/>
          </a:bodyPr>
          <a:lstStyle/>
          <a:p>
            <a:r>
              <a:rPr lang="pt-BR" dirty="0"/>
              <a:t>Esta é a maneira por que meus escritos são tratados pelos que desejam compreendê-los mal e pervertê-los. Transformam a verdade de Deus em mentira (p.19).</a:t>
            </a:r>
          </a:p>
          <a:p>
            <a:endParaRPr lang="pt-BR" dirty="0"/>
          </a:p>
          <a:p>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AC1B66F4-E415-B1B6-4693-D6B1FF16B42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70374" y="728486"/>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38D1EF97-3693-2FFF-295D-DF1EB918E9F9}"/>
              </a:ext>
            </a:extLst>
          </p:cNvPr>
          <p:cNvSpPr txBox="1">
            <a:spLocks/>
          </p:cNvSpPr>
          <p:nvPr/>
        </p:nvSpPr>
        <p:spPr>
          <a:xfrm>
            <a:off x="4367815" y="3234604"/>
            <a:ext cx="7066624" cy="2766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200" dirty="0">
                <a:solidFill>
                  <a:schemeClr val="tx1"/>
                </a:solidFill>
                <a:latin typeface="Montserrat" panose="00000500000000000000" pitchFamily="2" charset="0"/>
              </a:rPr>
              <a:t>Leem-na segundo seus desejos de perverter, aplicar mal, torcer voluntariamente as declarações de seu verdadeiro sentido. Declaram eles que a Bíblia pode provar qualquer coisa e tudo, e cada seita prova que suas doutrinas estão certas, e que as doutrinas mais diversas são provadas pela Bíblia (p.19).</a:t>
            </a:r>
          </a:p>
          <a:p>
            <a:pPr algn="just"/>
            <a:endParaRPr lang="pt-BR" sz="2200" dirty="0"/>
          </a:p>
        </p:txBody>
      </p:sp>
    </p:spTree>
    <p:extLst>
      <p:ext uri="{BB962C8B-B14F-4D97-AF65-F5344CB8AC3E}">
        <p14:creationId xmlns:p14="http://schemas.microsoft.com/office/powerpoint/2010/main" val="118793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D6C54-AB37-42E8-84FB-FCF083B61391}"/>
              </a:ext>
            </a:extLst>
          </p:cNvPr>
          <p:cNvSpPr>
            <a:spLocks noGrp="1"/>
          </p:cNvSpPr>
          <p:nvPr>
            <p:ph type="title"/>
          </p:nvPr>
        </p:nvSpPr>
        <p:spPr>
          <a:xfrm>
            <a:off x="2115440" y="1662290"/>
            <a:ext cx="7961120" cy="1325563"/>
          </a:xfrm>
        </p:spPr>
        <p:txBody>
          <a:bodyPr>
            <a:normAutofit fontScale="90000"/>
          </a:bodyPr>
          <a:lstStyle/>
          <a:p>
            <a:pPr algn="ctr"/>
            <a:r>
              <a:rPr lang="pt-BR" dirty="0"/>
              <a:t>Capítulo 1</a:t>
            </a:r>
            <a:br>
              <a:rPr lang="pt-BR" dirty="0"/>
            </a:br>
            <a:br>
              <a:rPr lang="pt-BR" dirty="0"/>
            </a:br>
            <a:r>
              <a:rPr lang="pt-BR" cap="all" dirty="0">
                <a:latin typeface="Montserrat Black" panose="00000A00000000000000" pitchFamily="2" charset="0"/>
              </a:rPr>
              <a:t>A inspiração dos escritores proféticos</a:t>
            </a:r>
          </a:p>
        </p:txBody>
      </p:sp>
      <p:pic>
        <p:nvPicPr>
          <p:cNvPr id="4" name="Picture 4" descr="350+ Best Open Bible Pictures [HD] | Download Free Images on Unsplash">
            <a:extLst>
              <a:ext uri="{FF2B5EF4-FFF2-40B4-BE49-F238E27FC236}">
                <a16:creationId xmlns:a16="http://schemas.microsoft.com/office/drawing/2014/main" id="{795371C3-285F-48E5-A1C2-63DB76B899E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444" y1="65679" x2="12870" y2="77901"/>
                        <a14:foregroundMark x1="59907" y1="66667" x2="65833" y2="66667"/>
                        <a14:foregroundMark x1="79907" y1="82222" x2="62407" y2="82222"/>
                        <a14:foregroundMark x1="52130" y1="84568" x2="61296" y2="81481"/>
                        <a14:foregroundMark x1="71667" y1="81852" x2="58426" y2="80864"/>
                        <a14:foregroundMark x1="58426" y1="80864" x2="44352" y2="83951"/>
                        <a14:foregroundMark x1="44352" y1="83951" x2="32870" y2="80988"/>
                        <a14:foregroundMark x1="32870" y1="80988" x2="20833" y2="83333"/>
                        <a14:foregroundMark x1="17037" y1="85309" x2="23981" y2="82716"/>
                        <a14:foregroundMark x1="13611" y1="85926" x2="21296" y2="83333"/>
                        <a14:foregroundMark x1="85370" y1="81481" x2="85463" y2="85556"/>
                        <a14:foregroundMark x1="76759" y1="83333" x2="60370" y2="82469"/>
                        <a14:foregroundMark x1="69907" y1="82469" x2="81481" y2="83086"/>
                        <a14:foregroundMark x1="83333" y1="85185" x2="65185" y2="82469"/>
                        <a14:foregroundMark x1="57500" y1="84074" x2="57685" y2="84074"/>
                        <a14:foregroundMark x1="59444" y1="82716" x2="59444" y2="82716"/>
                        <a14:foregroundMark x1="72407" y1="81481" x2="77222" y2="84321"/>
                        <a14:foregroundMark x1="77222" y1="84321" x2="82593" y2="84938"/>
                        <a14:foregroundMark x1="75833" y1="83951" x2="82130" y2="85062"/>
                        <a14:foregroundMark x1="82130" y1="85062" x2="70278" y2="82840"/>
                        <a14:foregroundMark x1="73519" y1="83457" x2="82130" y2="85802"/>
                        <a14:foregroundMark x1="85185" y1="85556" x2="70556" y2="83704"/>
                        <a14:foregroundMark x1="78519" y1="85185" x2="78519" y2="85802"/>
                        <a14:foregroundMark x1="75370" y1="86173" x2="81759" y2="86173"/>
                        <a14:foregroundMark x1="85000" y1="86543" x2="58519" y2="83333"/>
                        <a14:backgroundMark x1="21944" y1="33457" x2="34907" y2="33580"/>
                      </a14:backgroundRemoval>
                    </a14:imgEffect>
                  </a14:imgLayer>
                </a14:imgProps>
              </a:ext>
              <a:ext uri="{28A0092B-C50C-407E-A947-70E740481C1C}">
                <a14:useLocalDpi xmlns:a14="http://schemas.microsoft.com/office/drawing/2010/main" val="0"/>
              </a:ext>
            </a:extLst>
          </a:blip>
          <a:srcRect t="48561" b="6673"/>
          <a:stretch>
            <a:fillRect/>
          </a:stretch>
        </p:blipFill>
        <p:spPr bwMode="auto">
          <a:xfrm>
            <a:off x="3064934" y="3870149"/>
            <a:ext cx="6062132" cy="203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ED84E6-F619-A50D-D5D3-483FA2B3635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E09A72-ADCE-23A2-E4AE-DDF6A0E0D38B}"/>
              </a:ext>
            </a:extLst>
          </p:cNvPr>
          <p:cNvSpPr>
            <a:spLocks noGrp="1"/>
          </p:cNvSpPr>
          <p:nvPr>
            <p:ph idx="1"/>
          </p:nvPr>
        </p:nvSpPr>
        <p:spPr>
          <a:xfrm>
            <a:off x="3896883" y="1141961"/>
            <a:ext cx="7371460" cy="4351338"/>
          </a:xfrm>
        </p:spPr>
        <p:txBody>
          <a:bodyPr>
            <a:normAutofit/>
          </a:bodyPr>
          <a:lstStyle/>
          <a:p>
            <a:pPr marL="0" indent="0" algn="ctr">
              <a:buNone/>
            </a:pPr>
            <a:r>
              <a:rPr lang="pt-BR" dirty="0"/>
              <a:t>Os escritores da Bíblia tiveram de exprimir suas ideias em linguagem humana. Ela foi escrita por seres humanos. Esses homens foram inspirados pelo Espírito Santo. Devido a imperfeições da compreensão humana da linguagem, ou da perversidade da mente humana, hábil em fugir à verdade, muitos leem e entendem a Bíblia de maneira a se agradarem a si mesmos (p.19). </a:t>
            </a:r>
          </a:p>
        </p:txBody>
      </p:sp>
      <p:pic>
        <p:nvPicPr>
          <p:cNvPr id="9218" name="Picture 2" descr="Primeira visão de Ellen White, para a classe de Companheiro |  cantinhodaunidade.com.br">
            <a:extLst>
              <a:ext uri="{FF2B5EF4-FFF2-40B4-BE49-F238E27FC236}">
                <a16:creationId xmlns:a16="http://schemas.microsoft.com/office/drawing/2014/main" id="{D082651D-3869-0841-D167-0FA74601D3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47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2377F0-A45E-EC74-0536-DE20FA8394A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6E988B9-0F41-CC7A-05A8-9F9C29BDF0B1}"/>
              </a:ext>
            </a:extLst>
          </p:cNvPr>
          <p:cNvSpPr>
            <a:spLocks noGrp="1"/>
          </p:cNvSpPr>
          <p:nvPr>
            <p:ph idx="1"/>
          </p:nvPr>
        </p:nvSpPr>
        <p:spPr>
          <a:xfrm>
            <a:off x="665293" y="1344156"/>
            <a:ext cx="10515600" cy="4351338"/>
          </a:xfrm>
        </p:spPr>
        <p:txBody>
          <a:bodyPr>
            <a:normAutofit/>
          </a:bodyPr>
          <a:lstStyle/>
          <a:p>
            <a:pPr algn="just"/>
            <a:r>
              <a:rPr lang="pt-BR" dirty="0"/>
              <a:t>As Escrituras foram dadas aos homens, não em uma cadeia contínua de ininterruptas declarações, mas parte por parte através de sucessivas gerações, à medida que Deus, em Sua providência, via apropriada ocasião para impressionar o homem nos vários tempos e diversos lugares (p.19).</a:t>
            </a:r>
          </a:p>
          <a:p>
            <a:pPr algn="just"/>
            <a:endParaRPr lang="pt-BR" dirty="0"/>
          </a:p>
          <a:p>
            <a:pPr algn="just"/>
            <a:endParaRPr lang="pt-BR" dirty="0"/>
          </a:p>
          <a:p>
            <a:pPr algn="just"/>
            <a:r>
              <a:rPr lang="pt-BR" dirty="0"/>
              <a:t>Os homens escreveram segundo foram movidos pelo Espírito Santo (p.19).</a:t>
            </a:r>
          </a:p>
        </p:txBody>
      </p:sp>
    </p:spTree>
    <p:extLst>
      <p:ext uri="{BB962C8B-B14F-4D97-AF65-F5344CB8AC3E}">
        <p14:creationId xmlns:p14="http://schemas.microsoft.com/office/powerpoint/2010/main" val="50267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E1300C-A7BA-39E0-E851-271FB13FC3B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7DA7ED9-0DD9-5BDC-D263-949E680AFD11}"/>
              </a:ext>
            </a:extLst>
          </p:cNvPr>
          <p:cNvSpPr>
            <a:spLocks noGrp="1"/>
          </p:cNvSpPr>
          <p:nvPr>
            <p:ph idx="1"/>
          </p:nvPr>
        </p:nvSpPr>
        <p:spPr>
          <a:xfrm>
            <a:off x="4114845" y="1178193"/>
            <a:ext cx="6911222" cy="4351338"/>
          </a:xfrm>
        </p:spPr>
        <p:txBody>
          <a:bodyPr>
            <a:normAutofit/>
          </a:bodyPr>
          <a:lstStyle/>
          <a:p>
            <a:pPr marL="0" indent="0" algn="ctr">
              <a:buNone/>
            </a:pPr>
            <a:r>
              <a:rPr lang="pt-BR" sz="2200" dirty="0"/>
              <a:t>Nem sempre há perfeita ordem ou aparente unidade nas Escrituras. Os milagres de Cristo não são dados na ordem exata, mas justo segundo ocorriam as circunstâncias, as quais reclamavam esta divina revelação do poder de Cristo. As verdades da Bíblia são como pérolas ocultas. Devem ser buscadas, desenterradas mediante penosos esforços (p.20).</a:t>
            </a:r>
          </a:p>
        </p:txBody>
      </p:sp>
      <p:pic>
        <p:nvPicPr>
          <p:cNvPr id="9218" name="Picture 2" descr="Primeira visão de Ellen White, para a classe de Companheiro |  cantinhodaunidade.com.br">
            <a:extLst>
              <a:ext uri="{FF2B5EF4-FFF2-40B4-BE49-F238E27FC236}">
                <a16:creationId xmlns:a16="http://schemas.microsoft.com/office/drawing/2014/main" id="{0AFCA476-F2D9-1EB9-04DE-451CFB026F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6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3B53C2-01B2-B88F-4BD6-175DCE2B92E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28014FF-B991-A523-6A4B-AA23CE1FB1E4}"/>
              </a:ext>
            </a:extLst>
          </p:cNvPr>
          <p:cNvSpPr>
            <a:spLocks noGrp="1"/>
          </p:cNvSpPr>
          <p:nvPr>
            <p:ph idx="1"/>
          </p:nvPr>
        </p:nvSpPr>
        <p:spPr>
          <a:xfrm>
            <a:off x="838200" y="1025496"/>
            <a:ext cx="10515600" cy="5127476"/>
          </a:xfrm>
        </p:spPr>
        <p:txBody>
          <a:bodyPr>
            <a:normAutofit/>
          </a:bodyPr>
          <a:lstStyle/>
          <a:p>
            <a:pPr algn="just"/>
            <a:r>
              <a:rPr lang="pt-BR" sz="2200" dirty="0"/>
              <a:t>A alma iluminada vê unidade espiritual, um grande fio de ouro através do todo, mas requer paciência, reflexão e oração o rastrear o áureo fio precioso (p.20).</a:t>
            </a:r>
          </a:p>
          <a:p>
            <a:pPr algn="just"/>
            <a:endParaRPr lang="pt-BR" sz="2200" dirty="0"/>
          </a:p>
          <a:p>
            <a:pPr algn="just"/>
            <a:r>
              <a:rPr lang="pt-BR" sz="2200" dirty="0"/>
              <a:t>A Bíblia não nos é dada em elevada linguagem sobre-humana. A fim de chegar aos homens onde eles se encontram, Jesus </a:t>
            </a:r>
            <a:r>
              <a:rPr lang="pt-BR" sz="2200" dirty="0" err="1"/>
              <a:t>revestiuSe</a:t>
            </a:r>
            <a:r>
              <a:rPr lang="pt-BR" sz="2200" dirty="0"/>
              <a:t> da humanidade (p.20).</a:t>
            </a:r>
          </a:p>
          <a:p>
            <a:pPr algn="just"/>
            <a:endParaRPr lang="pt-BR" sz="2200" dirty="0"/>
          </a:p>
          <a:p>
            <a:pPr algn="just"/>
            <a:r>
              <a:rPr lang="pt-BR" sz="2200" dirty="0"/>
              <a:t>A Bíblia precisa ser dada na linguagem dos homens. Tudo quanto é humano é imperfeito. Significações diversas são expressas pela mesma palavra; não há uma palavra para cada </a:t>
            </a:r>
            <a:r>
              <a:rPr lang="pt-BR" sz="2200" dirty="0" err="1"/>
              <a:t>idéia</a:t>
            </a:r>
            <a:r>
              <a:rPr lang="pt-BR" sz="2200" dirty="0"/>
              <a:t> distinta. A Bíblia foi dada para fins práticos (p.20).</a:t>
            </a:r>
          </a:p>
          <a:p>
            <a:pPr algn="just"/>
            <a:endParaRPr lang="pt-BR" sz="2200" dirty="0"/>
          </a:p>
        </p:txBody>
      </p:sp>
    </p:spTree>
    <p:extLst>
      <p:ext uri="{BB962C8B-B14F-4D97-AF65-F5344CB8AC3E}">
        <p14:creationId xmlns:p14="http://schemas.microsoft.com/office/powerpoint/2010/main" val="33733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99BE68-C703-3E24-3255-CA2CACEA4A9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3F4BEBD-2CD0-7339-F51B-0EE72A44F672}"/>
              </a:ext>
            </a:extLst>
          </p:cNvPr>
          <p:cNvSpPr>
            <a:spLocks noGrp="1"/>
          </p:cNvSpPr>
          <p:nvPr>
            <p:ph idx="1"/>
          </p:nvPr>
        </p:nvSpPr>
        <p:spPr>
          <a:xfrm>
            <a:off x="1145848" y="1253331"/>
            <a:ext cx="10515600" cy="4351338"/>
          </a:xfrm>
        </p:spPr>
        <p:txBody>
          <a:bodyPr>
            <a:normAutofit/>
          </a:bodyPr>
          <a:lstStyle/>
          <a:p>
            <a:pPr marL="0" indent="0" algn="ctr">
              <a:buNone/>
            </a:pPr>
            <a:r>
              <a:rPr lang="pt-BR" sz="2800" dirty="0"/>
              <a:t>Diferentes são os cunhos mentais. As expressões e declarações não são compreendidas da mesma maneira por todos. Alguns entendem as declarações das Escrituras segundo sua mente e casos especiais. As prevenções, os preconceitos e as paixões têm forte influência para obscurecer o entendimento e confundir a mente mesmo ao ler as palavras da Santa Escritura (p.20).</a:t>
            </a:r>
          </a:p>
          <a:p>
            <a:pPr marL="0" indent="0" algn="ctr">
              <a:buNone/>
            </a:pPr>
            <a:endParaRPr lang="pt-BR" sz="2800" dirty="0"/>
          </a:p>
        </p:txBody>
      </p:sp>
      <p:pic>
        <p:nvPicPr>
          <p:cNvPr id="9218" name="Picture 2" descr="Primeira visão de Ellen White, para a classe de Companheiro |  cantinhodaunidade.com.br">
            <a:extLst>
              <a:ext uri="{FF2B5EF4-FFF2-40B4-BE49-F238E27FC236}">
                <a16:creationId xmlns:a16="http://schemas.microsoft.com/office/drawing/2014/main" id="{6C00C7CE-66E4-2490-BD35-3C2104B2169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2105460"/>
            <a:ext cx="4308095" cy="601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DBCAD7-A9A4-3BCF-8654-BF93E6190D5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C29FC7B-7E14-BF3E-EAD6-8C02768A7093}"/>
              </a:ext>
            </a:extLst>
          </p:cNvPr>
          <p:cNvSpPr>
            <a:spLocks noGrp="1"/>
          </p:cNvSpPr>
          <p:nvPr>
            <p:ph idx="1"/>
          </p:nvPr>
        </p:nvSpPr>
        <p:spPr>
          <a:xfrm>
            <a:off x="632389" y="828942"/>
            <a:ext cx="10721411" cy="4638720"/>
          </a:xfrm>
        </p:spPr>
        <p:txBody>
          <a:bodyPr>
            <a:noAutofit/>
          </a:bodyPr>
          <a:lstStyle/>
          <a:p>
            <a:pPr algn="just"/>
            <a:r>
              <a:rPr lang="pt-BR" sz="2200" dirty="0"/>
              <a:t>A Bíblia foi escrita por homens inspirados, mas não é a maneira de pensar e exprimir-se de Deus. Esta é da humanidade. Deus, como escritor, não Se acha representado. Os homens dirão muitas vezes que tal expressão não é própria de Deus. Ele, porém, não Se pôs à prova na Bíblia em palavras, em lógica, em retórica. Os escritores da Bíblia foram os instrumentos de Deus, não Sua pena. Olhai os diversos escritores (p.21). </a:t>
            </a:r>
          </a:p>
          <a:p>
            <a:pPr algn="just"/>
            <a:endParaRPr lang="pt-BR" sz="2200" dirty="0"/>
          </a:p>
          <a:p>
            <a:pPr algn="just"/>
            <a:r>
              <a:rPr lang="pt-BR" sz="2200" dirty="0"/>
              <a:t>Não são as palavras da Bíblia que são inspiradas, mas os homens é que o foram. A inspiração não atua nas palavras do homem ou em suas expressões, mas no próprio homem que, sob a influência do Espírito Santo, é possuído de pensamentos (p. 21). </a:t>
            </a:r>
          </a:p>
          <a:p>
            <a:pPr algn="just"/>
            <a:endParaRPr lang="pt-BR" sz="2200" dirty="0"/>
          </a:p>
          <a:p>
            <a:pPr algn="just"/>
            <a:r>
              <a:rPr lang="pt-BR" sz="2200" dirty="0"/>
              <a:t>As palavras, porém, recebem o cunho da mente individual. A mente divina é difusa. A mente divina, bem como Sua vontade, é combinada com a mente e a vontade humanas; assim as declarações do homem são a Palavra de Deus (p. 21).</a:t>
            </a:r>
          </a:p>
        </p:txBody>
      </p:sp>
    </p:spTree>
    <p:extLst>
      <p:ext uri="{BB962C8B-B14F-4D97-AF65-F5344CB8AC3E}">
        <p14:creationId xmlns:p14="http://schemas.microsoft.com/office/powerpoint/2010/main" val="3945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95E692-3F06-7305-CB6C-487B5ACF3D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430966-FFAC-2FA4-1C84-3A289A009758}"/>
              </a:ext>
            </a:extLst>
          </p:cNvPr>
          <p:cNvSpPr>
            <a:spLocks noGrp="1"/>
          </p:cNvSpPr>
          <p:nvPr>
            <p:ph type="title"/>
          </p:nvPr>
        </p:nvSpPr>
        <p:spPr>
          <a:xfrm>
            <a:off x="838200" y="500061"/>
            <a:ext cx="10515600" cy="1325563"/>
          </a:xfrm>
        </p:spPr>
        <p:txBody>
          <a:bodyPr/>
          <a:lstStyle/>
          <a:p>
            <a:r>
              <a:rPr lang="pt-BR" dirty="0"/>
              <a:t>Unidade na diversidade</a:t>
            </a:r>
          </a:p>
        </p:txBody>
      </p:sp>
      <p:sp>
        <p:nvSpPr>
          <p:cNvPr id="3" name="Espaço Reservado para Conteúdo 2">
            <a:extLst>
              <a:ext uri="{FF2B5EF4-FFF2-40B4-BE49-F238E27FC236}">
                <a16:creationId xmlns:a16="http://schemas.microsoft.com/office/drawing/2014/main" id="{4277485F-224A-0338-46BC-A41EDC64EEE6}"/>
              </a:ext>
            </a:extLst>
          </p:cNvPr>
          <p:cNvSpPr>
            <a:spLocks noGrp="1"/>
          </p:cNvSpPr>
          <p:nvPr>
            <p:ph idx="1"/>
          </p:nvPr>
        </p:nvSpPr>
        <p:spPr>
          <a:xfrm>
            <a:off x="615251" y="2006601"/>
            <a:ext cx="10515601" cy="4351338"/>
          </a:xfrm>
        </p:spPr>
        <p:txBody>
          <a:bodyPr>
            <a:normAutofit/>
          </a:bodyPr>
          <a:lstStyle/>
          <a:p>
            <a:pPr algn="ctr">
              <a:lnSpc>
                <a:spcPts val="3300"/>
              </a:lnSpc>
            </a:pPr>
            <a:r>
              <a:rPr lang="pt-BR" sz="2200" dirty="0"/>
              <a:t>O Senhor deu Sua Palavra justamente pela maneira que queria que ela viesse. Deu-a por meio de diferentes escritores, tendo cada um sua própria individualidade, embora repetindo a mesma história. Seus testemunhos são trazidos juntos em um só Livro, e são como as expressões em uma reunião de testemunhos. Eles não dizem as coisas exatamente no mesmo estilo. Cada um tem uma experiência sua, própria, e essa diversidade amplia e aprofunda o conhecimento que vem satisfazer as necessidades dos variados espíritos (p.21).</a:t>
            </a:r>
          </a:p>
        </p:txBody>
      </p:sp>
      <p:pic>
        <p:nvPicPr>
          <p:cNvPr id="9218" name="Picture 2" descr="Primeira visão de Ellen White, para a classe de Companheiro |  cantinhodaunidade.com.br">
            <a:extLst>
              <a:ext uri="{FF2B5EF4-FFF2-40B4-BE49-F238E27FC236}">
                <a16:creationId xmlns:a16="http://schemas.microsoft.com/office/drawing/2014/main" id="{D12BA4FE-C14A-48E1-D080-D953B10B9CC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300118" y="4147197"/>
            <a:ext cx="2906585" cy="405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F6294F-0B20-A6C7-E8B4-441A961140F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83EED9A-F645-3900-6175-D72227EF6B5D}"/>
              </a:ext>
            </a:extLst>
          </p:cNvPr>
          <p:cNvSpPr>
            <a:spLocks noGrp="1"/>
          </p:cNvSpPr>
          <p:nvPr>
            <p:ph idx="1"/>
          </p:nvPr>
        </p:nvSpPr>
        <p:spPr>
          <a:xfrm>
            <a:off x="838200" y="1462429"/>
            <a:ext cx="10515600" cy="4351338"/>
          </a:xfrm>
        </p:spPr>
        <p:txBody>
          <a:bodyPr>
            <a:normAutofit/>
          </a:bodyPr>
          <a:lstStyle/>
          <a:p>
            <a:pPr algn="ctr"/>
            <a:r>
              <a:rPr lang="pt-BR" sz="2800" dirty="0"/>
              <a:t>O Criador de todas as ideias pode impressionar mentes diversas com o mesmo pensamento, mas cada um pode exprimi-lo por diferentes maneiras, e ao mesmo tempo sem contradições (p.22).</a:t>
            </a:r>
          </a:p>
          <a:p>
            <a:pPr algn="ctr"/>
            <a:endParaRPr lang="pt-BR" sz="2800" dirty="0"/>
          </a:p>
          <a:p>
            <a:pPr algn="ctr"/>
            <a:endParaRPr lang="pt-BR" sz="2800" dirty="0"/>
          </a:p>
          <a:p>
            <a:pPr algn="ctr"/>
            <a:r>
              <a:rPr lang="pt-BR" sz="2800" dirty="0"/>
              <a:t>Raramente verão duas pessoas e exprimirão a verdade da mesma maneira (p.22).</a:t>
            </a:r>
          </a:p>
        </p:txBody>
      </p:sp>
    </p:spTree>
    <p:extLst>
      <p:ext uri="{BB962C8B-B14F-4D97-AF65-F5344CB8AC3E}">
        <p14:creationId xmlns:p14="http://schemas.microsoft.com/office/powerpoint/2010/main" val="17646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DDFA8B-61D1-E190-1DE2-8DA8096346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01B76C-A16E-1FFD-C021-EB88D41B4BB8}"/>
              </a:ext>
            </a:extLst>
          </p:cNvPr>
          <p:cNvSpPr>
            <a:spLocks noGrp="1"/>
          </p:cNvSpPr>
          <p:nvPr>
            <p:ph type="title"/>
          </p:nvPr>
        </p:nvSpPr>
        <p:spPr>
          <a:xfrm>
            <a:off x="838200" y="368632"/>
            <a:ext cx="10515600" cy="1325563"/>
          </a:xfrm>
        </p:spPr>
        <p:txBody>
          <a:bodyPr/>
          <a:lstStyle/>
          <a:p>
            <a:r>
              <a:rPr lang="pt-BR" dirty="0"/>
              <a:t>O Senhor exprime-se em linguagem imperfeita</a:t>
            </a:r>
          </a:p>
        </p:txBody>
      </p:sp>
      <p:sp>
        <p:nvSpPr>
          <p:cNvPr id="3" name="Espaço Reservado para Conteúdo 2">
            <a:extLst>
              <a:ext uri="{FF2B5EF4-FFF2-40B4-BE49-F238E27FC236}">
                <a16:creationId xmlns:a16="http://schemas.microsoft.com/office/drawing/2014/main" id="{3A72B115-DDDA-0A09-319A-C49FD4292BFC}"/>
              </a:ext>
            </a:extLst>
          </p:cNvPr>
          <p:cNvSpPr>
            <a:spLocks noGrp="1"/>
          </p:cNvSpPr>
          <p:nvPr>
            <p:ph idx="1"/>
          </p:nvPr>
        </p:nvSpPr>
        <p:spPr>
          <a:xfrm>
            <a:off x="1723401" y="2404730"/>
            <a:ext cx="9630399" cy="4351338"/>
          </a:xfrm>
        </p:spPr>
        <p:txBody>
          <a:bodyPr>
            <a:normAutofit/>
          </a:bodyPr>
          <a:lstStyle/>
          <a:p>
            <a:pPr algn="ctr"/>
            <a:r>
              <a:rPr lang="pt-BR" sz="2200" dirty="0"/>
              <a:t>O Senhor fala aos seres humanos em linguagem imperfeita, a fim de os sentidos degenerados, a percepção pesada, terrena, dos seres da Terra poderem </a:t>
            </a:r>
            <a:r>
              <a:rPr lang="pt-BR" sz="2200" dirty="0" err="1"/>
              <a:t>compreender-Lhe</a:t>
            </a:r>
            <a:r>
              <a:rPr lang="pt-BR" sz="2200" dirty="0"/>
              <a:t> as palavras. Nisto se revela a condescendência de Deus. Ele vai ao encontro dos caídos seres humanos onde eles se acham. Perfeita como é, em toda a sua simplicidade, a Bíblia não corresponde às grandes ideias de Deus; pois ideias infinitas não se podem corporificar perfeitamente em finitos veículos de pensamento (p.22). </a:t>
            </a:r>
          </a:p>
        </p:txBody>
      </p:sp>
      <p:pic>
        <p:nvPicPr>
          <p:cNvPr id="9218" name="Picture 2" descr="Primeira visão de Ellen White, para a classe de Companheiro |  cantinhodaunidade.com.br">
            <a:extLst>
              <a:ext uri="{FF2B5EF4-FFF2-40B4-BE49-F238E27FC236}">
                <a16:creationId xmlns:a16="http://schemas.microsoft.com/office/drawing/2014/main" id="{C77AE550-A346-6968-D8E4-665F9F39B8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394121" y="3962196"/>
            <a:ext cx="3171504" cy="442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8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2D8E00-73D5-B01A-4260-DDBA3A2BE9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83DAE5-3C9B-A96C-3697-DF71CF72A716}"/>
              </a:ext>
            </a:extLst>
          </p:cNvPr>
          <p:cNvSpPr>
            <a:spLocks noGrp="1"/>
          </p:cNvSpPr>
          <p:nvPr>
            <p:ph type="title"/>
          </p:nvPr>
        </p:nvSpPr>
        <p:spPr>
          <a:xfrm>
            <a:off x="1769335" y="599367"/>
            <a:ext cx="8123490" cy="1325563"/>
          </a:xfrm>
        </p:spPr>
        <p:txBody>
          <a:bodyPr/>
          <a:lstStyle/>
          <a:p>
            <a:pPr algn="ctr"/>
            <a:r>
              <a:rPr lang="pt-BR" dirty="0"/>
              <a:t>Ninguém profira juízo sobre a Palavra de Deus</a:t>
            </a:r>
          </a:p>
        </p:txBody>
      </p:sp>
      <p:sp>
        <p:nvSpPr>
          <p:cNvPr id="3" name="Espaço Reservado para Conteúdo 2">
            <a:extLst>
              <a:ext uri="{FF2B5EF4-FFF2-40B4-BE49-F238E27FC236}">
                <a16:creationId xmlns:a16="http://schemas.microsoft.com/office/drawing/2014/main" id="{71F83FA1-C880-AD3F-FEF4-8F0819F1FBB4}"/>
              </a:ext>
            </a:extLst>
          </p:cNvPr>
          <p:cNvSpPr>
            <a:spLocks noGrp="1"/>
          </p:cNvSpPr>
          <p:nvPr>
            <p:ph idx="1"/>
          </p:nvPr>
        </p:nvSpPr>
        <p:spPr>
          <a:xfrm>
            <a:off x="760956" y="2506662"/>
            <a:ext cx="10515600" cy="4351338"/>
          </a:xfrm>
        </p:spPr>
        <p:txBody>
          <a:bodyPr>
            <a:normAutofit/>
          </a:bodyPr>
          <a:lstStyle/>
          <a:p>
            <a:pPr marL="0" indent="0" algn="ctr">
              <a:buNone/>
            </a:pPr>
            <a:r>
              <a:rPr lang="pt-BR" sz="2200" dirty="0"/>
              <a:t>Foi-me mostrado que o Senhor não inspirou os artigos acerca da inspiração publicados na Review... Quando os homens se atrevem a criticar a Palavra de Deus, atrevem-se a pisar em terreno santo, sagrado, e melhor lhes seria temer e tremer e esconder sua sabedoria como loucura. Deus não designou homem algum para proferir juízos sobre Sua Palavra, escolhendo umas coisas como inspiradas e desacreditando outras como não inspiradas. Os testemunhos têm sido tratados da mesma maneira; mas Deus não está nisto (p.23).</a:t>
            </a:r>
          </a:p>
        </p:txBody>
      </p:sp>
    </p:spTree>
    <p:extLst>
      <p:ext uri="{BB962C8B-B14F-4D97-AF65-F5344CB8AC3E}">
        <p14:creationId xmlns:p14="http://schemas.microsoft.com/office/powerpoint/2010/main" val="11818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EA7AB2-7F5C-58A0-FBD2-E95E7770B1A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46297E-6C51-2376-A565-5BAC8E4F45E1}"/>
              </a:ext>
            </a:extLst>
          </p:cNvPr>
          <p:cNvSpPr>
            <a:spLocks noGrp="1"/>
          </p:cNvSpPr>
          <p:nvPr>
            <p:ph type="title"/>
          </p:nvPr>
        </p:nvSpPr>
        <p:spPr>
          <a:xfrm>
            <a:off x="838200" y="257538"/>
            <a:ext cx="10515600" cy="1325563"/>
          </a:xfrm>
        </p:spPr>
        <p:txBody>
          <a:bodyPr/>
          <a:lstStyle/>
          <a:p>
            <a:r>
              <a:rPr lang="pt-BR" dirty="0"/>
              <a:t>A inspiração da palavra de Deus</a:t>
            </a:r>
          </a:p>
        </p:txBody>
      </p:sp>
      <p:sp>
        <p:nvSpPr>
          <p:cNvPr id="3" name="Espaço Reservado para Conteúdo 2">
            <a:extLst>
              <a:ext uri="{FF2B5EF4-FFF2-40B4-BE49-F238E27FC236}">
                <a16:creationId xmlns:a16="http://schemas.microsoft.com/office/drawing/2014/main" id="{C1623950-73F4-2175-C8E6-59B5DA15A151}"/>
              </a:ext>
            </a:extLst>
          </p:cNvPr>
          <p:cNvSpPr>
            <a:spLocks noGrp="1"/>
          </p:cNvSpPr>
          <p:nvPr>
            <p:ph idx="1"/>
          </p:nvPr>
        </p:nvSpPr>
        <p:spPr>
          <a:xfrm>
            <a:off x="838200" y="1848898"/>
            <a:ext cx="10515600" cy="4081386"/>
          </a:xfrm>
        </p:spPr>
        <p:txBody>
          <a:bodyPr>
            <a:normAutofit/>
          </a:bodyPr>
          <a:lstStyle/>
          <a:p>
            <a:pPr algn="just"/>
            <a:r>
              <a:rPr lang="pt-BR" dirty="0"/>
              <a:t>Há em muitas igrejas ceticismo e infidelidade na interpretação das escrituras. Muitos, muitos mesmo, põem em dúvida a veracidade e verdade das Escrituras. Os raciocínios humanos e as imaginações do coração do homem estão minando a inspiração da Palavra de Deus, e o que podia ser recebido como garantido, é circundado com uma nuvem de misticismo (p. 15).</a:t>
            </a:r>
          </a:p>
          <a:p>
            <a:pPr algn="just"/>
            <a:endParaRPr lang="pt-BR" dirty="0"/>
          </a:p>
          <a:p>
            <a:pPr algn="just"/>
            <a:r>
              <a:rPr lang="pt-BR" dirty="0"/>
              <a:t>Coisa alguma aparece em linhas claras e distintas, assentada no fundamento da rocha. Este é um dos sinais marcantes dos últimos dias (p. 15).</a:t>
            </a:r>
          </a:p>
          <a:p>
            <a:pPr algn="just"/>
            <a:endParaRPr lang="pt-BR" dirty="0"/>
          </a:p>
        </p:txBody>
      </p:sp>
    </p:spTree>
    <p:extLst>
      <p:ext uri="{BB962C8B-B14F-4D97-AF65-F5344CB8AC3E}">
        <p14:creationId xmlns:p14="http://schemas.microsoft.com/office/powerpoint/2010/main" val="138383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FDB391-6F03-C81B-50D3-81F660232F8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858AFA-99E1-C85B-8CC9-480979E207A6}"/>
              </a:ext>
            </a:extLst>
          </p:cNvPr>
          <p:cNvSpPr>
            <a:spLocks noGrp="1"/>
          </p:cNvSpPr>
          <p:nvPr>
            <p:ph type="title"/>
          </p:nvPr>
        </p:nvSpPr>
        <p:spPr>
          <a:xfrm>
            <a:off x="2115440" y="1662290"/>
            <a:ext cx="7961120" cy="1325563"/>
          </a:xfrm>
        </p:spPr>
        <p:txBody>
          <a:bodyPr>
            <a:normAutofit fontScale="90000"/>
          </a:bodyPr>
          <a:lstStyle/>
          <a:p>
            <a:pPr algn="ctr"/>
            <a:r>
              <a:rPr lang="pt-BR" dirty="0"/>
              <a:t>Capítulo 2</a:t>
            </a:r>
            <a:br>
              <a:rPr lang="pt-BR" dirty="0"/>
            </a:br>
            <a:br>
              <a:rPr lang="pt-BR" dirty="0">
                <a:latin typeface="Montserrat Black" panose="00000A00000000000000" pitchFamily="2" charset="0"/>
              </a:rPr>
            </a:br>
            <a:r>
              <a:rPr lang="pt-BR" cap="all" dirty="0">
                <a:latin typeface="Montserrat Black" panose="00000A00000000000000" pitchFamily="2" charset="0"/>
              </a:rPr>
              <a:t>ELLEN WHITE E SEUS ESCRITOS</a:t>
            </a:r>
          </a:p>
        </p:txBody>
      </p:sp>
      <p:pic>
        <p:nvPicPr>
          <p:cNvPr id="4" name="Picture 4" descr="350+ Best Open Bible Pictures [HD] | Download Free Images on Unsplash">
            <a:extLst>
              <a:ext uri="{FF2B5EF4-FFF2-40B4-BE49-F238E27FC236}">
                <a16:creationId xmlns:a16="http://schemas.microsoft.com/office/drawing/2014/main" id="{1B463B24-89E0-1941-9DC0-BAFA9000B31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444" y1="65679" x2="12870" y2="77901"/>
                        <a14:foregroundMark x1="59907" y1="66667" x2="65833" y2="66667"/>
                        <a14:foregroundMark x1="79907" y1="82222" x2="62407" y2="82222"/>
                        <a14:foregroundMark x1="52130" y1="84568" x2="61296" y2="81481"/>
                        <a14:foregroundMark x1="71667" y1="81852" x2="58426" y2="80864"/>
                        <a14:foregroundMark x1="58426" y1="80864" x2="44352" y2="83951"/>
                        <a14:foregroundMark x1="44352" y1="83951" x2="32870" y2="80988"/>
                        <a14:foregroundMark x1="32870" y1="80988" x2="20833" y2="83333"/>
                        <a14:foregroundMark x1="17037" y1="85309" x2="23981" y2="82716"/>
                        <a14:foregroundMark x1="13611" y1="85926" x2="21296" y2="83333"/>
                        <a14:foregroundMark x1="85370" y1="81481" x2="85463" y2="85556"/>
                        <a14:foregroundMark x1="76759" y1="83333" x2="60370" y2="82469"/>
                        <a14:foregroundMark x1="69907" y1="82469" x2="81481" y2="83086"/>
                        <a14:foregroundMark x1="83333" y1="85185" x2="65185" y2="82469"/>
                        <a14:foregroundMark x1="57500" y1="84074" x2="57685" y2="84074"/>
                        <a14:foregroundMark x1="59444" y1="82716" x2="59444" y2="82716"/>
                        <a14:foregroundMark x1="72407" y1="81481" x2="77222" y2="84321"/>
                        <a14:foregroundMark x1="77222" y1="84321" x2="82593" y2="84938"/>
                        <a14:foregroundMark x1="75833" y1="83951" x2="82130" y2="85062"/>
                        <a14:foregroundMark x1="82130" y1="85062" x2="70278" y2="82840"/>
                        <a14:foregroundMark x1="73519" y1="83457" x2="82130" y2="85802"/>
                        <a14:foregroundMark x1="85185" y1="85556" x2="70556" y2="83704"/>
                        <a14:foregroundMark x1="78519" y1="85185" x2="78519" y2="85802"/>
                        <a14:foregroundMark x1="75370" y1="86173" x2="81759" y2="86173"/>
                        <a14:foregroundMark x1="85000" y1="86543" x2="58519" y2="83333"/>
                        <a14:backgroundMark x1="21944" y1="33457" x2="34907" y2="33580"/>
                      </a14:backgroundRemoval>
                    </a14:imgEffect>
                  </a14:imgLayer>
                </a14:imgProps>
              </a:ext>
              <a:ext uri="{28A0092B-C50C-407E-A947-70E740481C1C}">
                <a14:useLocalDpi xmlns:a14="http://schemas.microsoft.com/office/drawing/2010/main" val="0"/>
              </a:ext>
            </a:extLst>
          </a:blip>
          <a:srcRect t="49064"/>
          <a:stretch>
            <a:fillRect/>
          </a:stretch>
        </p:blipFill>
        <p:spPr bwMode="auto">
          <a:xfrm>
            <a:off x="3064934" y="3759517"/>
            <a:ext cx="6062132" cy="231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32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4CAFD3-F0B8-EB0D-D440-97FEC791FB4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7603826-6D32-539C-EAB0-8F50EEA7278B}"/>
              </a:ext>
            </a:extLst>
          </p:cNvPr>
          <p:cNvSpPr>
            <a:spLocks noGrp="1"/>
          </p:cNvSpPr>
          <p:nvPr>
            <p:ph idx="1"/>
          </p:nvPr>
        </p:nvSpPr>
        <p:spPr>
          <a:xfrm>
            <a:off x="729953" y="1068223"/>
            <a:ext cx="10732093" cy="3741411"/>
          </a:xfrm>
        </p:spPr>
        <p:txBody>
          <a:bodyPr>
            <a:normAutofit fontScale="92500"/>
          </a:bodyPr>
          <a:lstStyle/>
          <a:p>
            <a:pPr algn="just"/>
            <a:r>
              <a:rPr lang="pt-BR" dirty="0"/>
              <a:t>Agora, porém, preciso responder às cartas recebidas de vós e de outros. Falais em vossa carta de vossa primeira educação de molde a ter fé implícita nos testemunhos, e dizeis: “Fui levado a concluir e a crer mui firmemente que toda palavra que já proferistes em público ou em particular, que toda carta que escrevesses sob quaisquer e todas as circunstâncias, eram tão inspiradas como os Dez Mandamentos.” (p. 24).</a:t>
            </a:r>
          </a:p>
          <a:p>
            <a:pPr algn="just"/>
            <a:endParaRPr lang="pt-BR" dirty="0"/>
          </a:p>
          <a:p>
            <a:pPr algn="just"/>
            <a:r>
              <a:rPr lang="pt-BR" dirty="0"/>
              <a:t>Meu irmão, tendes estudado diligentemente meus escritos, e nunca encontrastes quaisquer reivindicações dessas de minha parte, nem achareis que os pioneiros de nossa causa as fizessem (p.24).</a:t>
            </a:r>
          </a:p>
        </p:txBody>
      </p:sp>
      <p:pic>
        <p:nvPicPr>
          <p:cNvPr id="9218" name="Picture 2" descr="Primeira visão de Ellen White, para a classe de Companheiro |  cantinhodaunidade.com.br">
            <a:extLst>
              <a:ext uri="{FF2B5EF4-FFF2-40B4-BE49-F238E27FC236}">
                <a16:creationId xmlns:a16="http://schemas.microsoft.com/office/drawing/2014/main" id="{1889F8FB-548D-0726-9B28-CFD7545714C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582129" y="3103465"/>
            <a:ext cx="3752619" cy="524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3A12DF-1AB3-7A90-F82C-A289BAAA591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D89B02C-B57D-87B8-BDA1-A2B3500EE713}"/>
              </a:ext>
            </a:extLst>
          </p:cNvPr>
          <p:cNvSpPr>
            <a:spLocks noGrp="1"/>
          </p:cNvSpPr>
          <p:nvPr>
            <p:ph idx="1"/>
          </p:nvPr>
        </p:nvSpPr>
        <p:spPr>
          <a:xfrm>
            <a:off x="781367" y="1253331"/>
            <a:ext cx="10262454" cy="4351338"/>
          </a:xfrm>
        </p:spPr>
        <p:txBody>
          <a:bodyPr>
            <a:normAutofit/>
          </a:bodyPr>
          <a:lstStyle/>
          <a:p>
            <a:pPr marL="0" indent="0" algn="ctr">
              <a:lnSpc>
                <a:spcPts val="3300"/>
              </a:lnSpc>
              <a:buNone/>
            </a:pPr>
            <a:r>
              <a:rPr lang="pt-BR" sz="2200" dirty="0"/>
              <a:t>“A Bíblia aponta a Deus como seu autor; no entanto, foi escrita por mãos humanas, e no variado estilo de seus diferentes livros apresenta as características dos diversos escritores. As verdades reveladas são todas dadas por inspiração de Deus (2 Timóteo 3:16); acham-se, contudo, expressas em palavras de homens. O Ser infinito, por meio de Seu Santo Espírito derramou luz na mente e no coração de Seus servos. Deu sonhos e visões, símbolos e figuras; e aqueles a quem a verdade foi assim revelada, corporificaram, eles próprios, o pensamento em linguagem humana (p.25). </a:t>
            </a:r>
          </a:p>
        </p:txBody>
      </p:sp>
    </p:spTree>
    <p:extLst>
      <p:ext uri="{BB962C8B-B14F-4D97-AF65-F5344CB8AC3E}">
        <p14:creationId xmlns:p14="http://schemas.microsoft.com/office/powerpoint/2010/main" val="196417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315A5E-208F-245B-7B84-03B5AEBBC15F}"/>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3923976-8541-5309-63D8-6A14464A60A1}"/>
              </a:ext>
            </a:extLst>
          </p:cNvPr>
          <p:cNvSpPr>
            <a:spLocks noGrp="1"/>
          </p:cNvSpPr>
          <p:nvPr>
            <p:ph idx="1"/>
          </p:nvPr>
        </p:nvSpPr>
        <p:spPr>
          <a:xfrm>
            <a:off x="1168402" y="1065709"/>
            <a:ext cx="10140296" cy="1537791"/>
          </a:xfrm>
        </p:spPr>
        <p:txBody>
          <a:bodyPr>
            <a:normAutofit/>
          </a:bodyPr>
          <a:lstStyle/>
          <a:p>
            <a:r>
              <a:rPr lang="pt-BR" dirty="0"/>
              <a:t>Mas a Bíblia, com suas verdades dadas por Deus expressas na linguagem dos homens, apresenta uma </a:t>
            </a:r>
            <a:r>
              <a:rPr lang="pt-BR" b="1" dirty="0"/>
              <a:t>união do divino com o humano </a:t>
            </a:r>
            <a:r>
              <a:rPr lang="pt-BR" dirty="0"/>
              <a:t>(p.25). </a:t>
            </a:r>
          </a:p>
        </p:txBody>
      </p:sp>
      <p:pic>
        <p:nvPicPr>
          <p:cNvPr id="9218" name="Picture 2" descr="Primeira visão de Ellen White, para a classe de Companheiro |  cantinhodaunidade.com.br">
            <a:extLst>
              <a:ext uri="{FF2B5EF4-FFF2-40B4-BE49-F238E27FC236}">
                <a16:creationId xmlns:a16="http://schemas.microsoft.com/office/drawing/2014/main" id="{90B586E0-F79C-C295-A5D8-F6311298FC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69141" y="822442"/>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F895C0C9-1DCB-6163-7F6A-80DA7BB72B03}"/>
              </a:ext>
            </a:extLst>
          </p:cNvPr>
          <p:cNvSpPr txBox="1">
            <a:spLocks/>
          </p:cNvSpPr>
          <p:nvPr/>
        </p:nvSpPr>
        <p:spPr>
          <a:xfrm>
            <a:off x="4368888" y="3353837"/>
            <a:ext cx="73132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2200" dirty="0">
                <a:solidFill>
                  <a:schemeClr val="tx1"/>
                </a:solidFill>
                <a:latin typeface="Montserrat" panose="00000500000000000000" pitchFamily="2" charset="0"/>
              </a:rPr>
              <a:t>...os livros da Bíblia apresentam vasto contraste no estilo, assim como diversidade quanto à natureza dos assuntos desenvolvidos. Formas diferentes de expressão foram empregadas pelos vários escritores; muitas vezes a mesma verdade é apresentada de maneira mais impressionante por um que por outro (p. 25).</a:t>
            </a:r>
            <a:r>
              <a:rPr lang="pt-BR" sz="2200" b="1" dirty="0">
                <a:solidFill>
                  <a:schemeClr val="tx1"/>
                </a:solidFill>
                <a:latin typeface="Montserrat" panose="00000500000000000000" pitchFamily="2" charset="0"/>
              </a:rPr>
              <a:t> </a:t>
            </a:r>
          </a:p>
        </p:txBody>
      </p:sp>
    </p:spTree>
    <p:extLst>
      <p:ext uri="{BB962C8B-B14F-4D97-AF65-F5344CB8AC3E}">
        <p14:creationId xmlns:p14="http://schemas.microsoft.com/office/powerpoint/2010/main" val="5394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7F8F1F-EE3B-3856-9838-E41260B3E7F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F085D7C-28ED-9EBC-3046-CBF3F04D585D}"/>
              </a:ext>
            </a:extLst>
          </p:cNvPr>
          <p:cNvSpPr>
            <a:spLocks noGrp="1"/>
          </p:cNvSpPr>
          <p:nvPr>
            <p:ph idx="1"/>
          </p:nvPr>
        </p:nvSpPr>
        <p:spPr>
          <a:xfrm>
            <a:off x="1307862" y="870040"/>
            <a:ext cx="9576275" cy="5848498"/>
          </a:xfrm>
        </p:spPr>
        <p:txBody>
          <a:bodyPr>
            <a:normAutofit/>
          </a:bodyPr>
          <a:lstStyle/>
          <a:p>
            <a:pPr marL="0" indent="0" algn="ctr">
              <a:lnSpc>
                <a:spcPts val="3300"/>
              </a:lnSpc>
              <a:buNone/>
            </a:pPr>
            <a:r>
              <a:rPr lang="pt-BR" sz="2200" dirty="0"/>
              <a:t>“Ao ser apresentada por diferentes pessoas, a verdade é exposta em seus vários aspectos. Um escritor é mais fortemente impressionado com uma faceta do assunto; ele apanha os pontos que se harmonizam com sua experiência ou com sua capacidade de percepção e apreciação; outro apodera-se de um aspecto diverso; e cada um, sob a guia do Espírito Santo, apresenta o que é mais fortemente impresso em sua mente — um diverso ângulo da verdade em cada um, mas uma harmonia perfeita por meio de todos. E as verdades assim reveladas unem-se para formar o todo perfeito, adaptado à satisfação das necessidades dos homens em todas as circunstâncias e experiências da vida (p. 25).</a:t>
            </a:r>
          </a:p>
          <a:p>
            <a:pPr marL="0" indent="0" algn="ctr">
              <a:buNone/>
            </a:pPr>
            <a:endParaRPr lang="pt-BR" sz="2200" dirty="0"/>
          </a:p>
        </p:txBody>
      </p:sp>
    </p:spTree>
    <p:extLst>
      <p:ext uri="{BB962C8B-B14F-4D97-AF65-F5344CB8AC3E}">
        <p14:creationId xmlns:p14="http://schemas.microsoft.com/office/powerpoint/2010/main" val="172385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28E54E-F9D7-F53F-71CC-A50A83EDC80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DDA5685-4F4A-C22E-3C45-0850D7C30578}"/>
              </a:ext>
            </a:extLst>
          </p:cNvPr>
          <p:cNvSpPr>
            <a:spLocks noGrp="1"/>
          </p:cNvSpPr>
          <p:nvPr>
            <p:ph idx="1"/>
          </p:nvPr>
        </p:nvSpPr>
        <p:spPr>
          <a:xfrm>
            <a:off x="838200" y="1185759"/>
            <a:ext cx="10515600" cy="5848498"/>
          </a:xfrm>
        </p:spPr>
        <p:txBody>
          <a:bodyPr>
            <a:normAutofit/>
          </a:bodyPr>
          <a:lstStyle/>
          <a:p>
            <a:pPr marL="0" indent="0" algn="ctr">
              <a:lnSpc>
                <a:spcPts val="3300"/>
              </a:lnSpc>
              <a:buNone/>
            </a:pPr>
            <a:r>
              <a:rPr lang="pt-BR" dirty="0"/>
              <a:t>“Deus foi servido de comunicar Sua verdade ao mundo mediante instrumentos humanos, e Ele próprio, por Seu Santo Espírito, habilitou e autorizou homens a fazerem Sua obra. Ele guiou a mente na escolha do que dizer e do que escrever. O tesouro foi confiado a vasos de barro, todavia não é por isso menos do Céu. O testemunho é transmitido mediante a imperfeita expressão da linguagem humana, e não obstante é o testemunho de Deus; e o obediente, crente filho de Deus nele contempla a glória do poder divino, cheio de graça e de verdade.” (p.26).</a:t>
            </a:r>
          </a:p>
        </p:txBody>
      </p:sp>
    </p:spTree>
    <p:extLst>
      <p:ext uri="{BB962C8B-B14F-4D97-AF65-F5344CB8AC3E}">
        <p14:creationId xmlns:p14="http://schemas.microsoft.com/office/powerpoint/2010/main" val="11177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6C6AAD-CB11-20D3-ED18-05C17AFE60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380D76-01CE-02E5-D97A-4C5B50C206D4}"/>
              </a:ext>
            </a:extLst>
          </p:cNvPr>
          <p:cNvSpPr>
            <a:spLocks noGrp="1"/>
          </p:cNvSpPr>
          <p:nvPr>
            <p:ph type="title"/>
          </p:nvPr>
        </p:nvSpPr>
        <p:spPr>
          <a:xfrm>
            <a:off x="838200" y="277870"/>
            <a:ext cx="10515600" cy="1325563"/>
          </a:xfrm>
        </p:spPr>
        <p:txBody>
          <a:bodyPr/>
          <a:lstStyle/>
          <a:p>
            <a:r>
              <a:rPr lang="pt-BR" dirty="0"/>
              <a:t>A integridade dos Testemunhos</a:t>
            </a:r>
          </a:p>
        </p:txBody>
      </p:sp>
      <p:sp>
        <p:nvSpPr>
          <p:cNvPr id="3" name="Espaço Reservado para Conteúdo 2">
            <a:extLst>
              <a:ext uri="{FF2B5EF4-FFF2-40B4-BE49-F238E27FC236}">
                <a16:creationId xmlns:a16="http://schemas.microsoft.com/office/drawing/2014/main" id="{C5914D25-ADFE-D08D-A928-F649C4576C67}"/>
              </a:ext>
            </a:extLst>
          </p:cNvPr>
          <p:cNvSpPr>
            <a:spLocks noGrp="1"/>
          </p:cNvSpPr>
          <p:nvPr>
            <p:ph idx="1"/>
          </p:nvPr>
        </p:nvSpPr>
        <p:spPr>
          <a:xfrm>
            <a:off x="1027868" y="1862370"/>
            <a:ext cx="10515600" cy="1481597"/>
          </a:xfrm>
        </p:spPr>
        <p:txBody>
          <a:bodyPr>
            <a:normAutofit/>
          </a:bodyPr>
          <a:lstStyle/>
          <a:p>
            <a:r>
              <a:rPr lang="pt-BR" dirty="0"/>
              <a:t>Foi então que decidi que não sairia mais coisa alguma de minha pena enquanto o poder convertedor de Deus não se manifestasse na Igreja (p. 26).</a:t>
            </a:r>
          </a:p>
          <a:p>
            <a:pPr lvl="1"/>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1F1361A0-5900-D721-AADB-5AC33A30606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2">
            <a:extLst>
              <a:ext uri="{FF2B5EF4-FFF2-40B4-BE49-F238E27FC236}">
                <a16:creationId xmlns:a16="http://schemas.microsoft.com/office/drawing/2014/main" id="{EEFF874F-6109-7D27-C95B-94D0B92B441E}"/>
              </a:ext>
            </a:extLst>
          </p:cNvPr>
          <p:cNvSpPr txBox="1">
            <a:spLocks/>
          </p:cNvSpPr>
          <p:nvPr/>
        </p:nvSpPr>
        <p:spPr>
          <a:xfrm>
            <a:off x="4054549" y="4122135"/>
            <a:ext cx="7688366" cy="1481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solidFill>
                  <a:schemeClr val="tx1"/>
                </a:solidFill>
                <a:latin typeface="Montserrat" panose="00000500000000000000" pitchFamily="2" charset="0"/>
              </a:rPr>
              <a:t>Repetidas advertências têm sido dadas, no entanto não tem havido nenhuma decidida mudança...(p. 26).</a:t>
            </a:r>
          </a:p>
          <a:p>
            <a:pPr lvl="1"/>
            <a:endParaRPr lang="pt-BR" dirty="0"/>
          </a:p>
        </p:txBody>
      </p:sp>
    </p:spTree>
    <p:extLst>
      <p:ext uri="{BB962C8B-B14F-4D97-AF65-F5344CB8AC3E}">
        <p14:creationId xmlns:p14="http://schemas.microsoft.com/office/powerpoint/2010/main" val="8804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08370F-1450-D5CF-D378-EE57F038CB2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A392F03-3C56-B94A-BAFD-E27B362F0E40}"/>
              </a:ext>
            </a:extLst>
          </p:cNvPr>
          <p:cNvSpPr>
            <a:spLocks noGrp="1"/>
          </p:cNvSpPr>
          <p:nvPr>
            <p:ph idx="1"/>
          </p:nvPr>
        </p:nvSpPr>
        <p:spPr>
          <a:xfrm>
            <a:off x="838200" y="1606165"/>
            <a:ext cx="10515600" cy="4351338"/>
          </a:xfrm>
        </p:spPr>
        <p:txBody>
          <a:bodyPr>
            <a:normAutofit/>
          </a:bodyPr>
          <a:lstStyle/>
          <a:p>
            <a:pPr marL="0" indent="0" algn="ctr">
              <a:lnSpc>
                <a:spcPts val="3400"/>
              </a:lnSpc>
              <a:buNone/>
            </a:pPr>
            <a:r>
              <a:rPr lang="pt-BR" dirty="0"/>
              <a:t>“Não obstante, quando vos mando um testemunho de advertência e reprovação muitos de vós declarais ser simplesmente a opinião da irmã White. Tendes assim insultado o Espírito de Deus. Sabeis como o Senhor Se tem manifestado por meio do Espírito de Profecia. O passado, o presente e o futuro têm passado perante mim. Têm sê-me mostrado rostos que nunca vira, e anos depois os reconheci ao vê-los (p. 27).</a:t>
            </a:r>
          </a:p>
        </p:txBody>
      </p:sp>
    </p:spTree>
    <p:extLst>
      <p:ext uri="{BB962C8B-B14F-4D97-AF65-F5344CB8AC3E}">
        <p14:creationId xmlns:p14="http://schemas.microsoft.com/office/powerpoint/2010/main" val="195394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727EC5-264C-759D-ECC1-A44D5C46AEB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2645412-9EE9-2FF9-720C-49189C8CE1CC}"/>
              </a:ext>
            </a:extLst>
          </p:cNvPr>
          <p:cNvSpPr>
            <a:spLocks noGrp="1"/>
          </p:cNvSpPr>
          <p:nvPr>
            <p:ph idx="1"/>
          </p:nvPr>
        </p:nvSpPr>
        <p:spPr>
          <a:xfrm>
            <a:off x="958837" y="716289"/>
            <a:ext cx="9698764" cy="1678151"/>
          </a:xfrm>
        </p:spPr>
        <p:txBody>
          <a:bodyPr>
            <a:normAutofit/>
          </a:bodyPr>
          <a:lstStyle/>
          <a:p>
            <a:pPr algn="just"/>
            <a:r>
              <a:rPr lang="pt-BR" sz="2200" dirty="0"/>
              <a:t>...escrito, à meia-noite, cartas que atravessaram o continente e, chegando em uma crise, pouparam à causa de Deus grande revés (p. 27).</a:t>
            </a:r>
          </a:p>
        </p:txBody>
      </p:sp>
      <p:pic>
        <p:nvPicPr>
          <p:cNvPr id="9218" name="Picture 2" descr="Primeira visão de Ellen White, para a classe de Companheiro |  cantinhodaunidade.com.br">
            <a:extLst>
              <a:ext uri="{FF2B5EF4-FFF2-40B4-BE49-F238E27FC236}">
                <a16:creationId xmlns:a16="http://schemas.microsoft.com/office/drawing/2014/main" id="{81821650-74CE-4A98-32CF-B4874C0C9DD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E3E1B07D-4322-907B-1201-0A2745DB0358}"/>
              </a:ext>
            </a:extLst>
          </p:cNvPr>
          <p:cNvSpPr txBox="1">
            <a:spLocks/>
          </p:cNvSpPr>
          <p:nvPr/>
        </p:nvSpPr>
        <p:spPr>
          <a:xfrm>
            <a:off x="4249599" y="2314716"/>
            <a:ext cx="7156390" cy="167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200" dirty="0">
                <a:solidFill>
                  <a:schemeClr val="tx1"/>
                </a:solidFill>
                <a:latin typeface="Montserrat" panose="00000500000000000000" pitchFamily="2" charset="0"/>
              </a:rPr>
              <a:t>Um poder tem-me impelido a reprovar e censurar erros em que eu não pensara. É esta obra, dos últimos trinta e seis anos, de cima ou de baixo? (p.27).</a:t>
            </a:r>
          </a:p>
        </p:txBody>
      </p:sp>
      <p:sp>
        <p:nvSpPr>
          <p:cNvPr id="5" name="Espaço Reservado para Conteúdo 2">
            <a:extLst>
              <a:ext uri="{FF2B5EF4-FFF2-40B4-BE49-F238E27FC236}">
                <a16:creationId xmlns:a16="http://schemas.microsoft.com/office/drawing/2014/main" id="{8081DA2C-FF5A-F1B7-9A3A-F76DAEC4484A}"/>
              </a:ext>
            </a:extLst>
          </p:cNvPr>
          <p:cNvSpPr txBox="1">
            <a:spLocks/>
          </p:cNvSpPr>
          <p:nvPr/>
        </p:nvSpPr>
        <p:spPr>
          <a:xfrm>
            <a:off x="3400148" y="4651899"/>
            <a:ext cx="8082013" cy="15984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solidFill>
                  <a:schemeClr val="tx1"/>
                </a:solidFill>
                <a:latin typeface="Montserrat" panose="00000500000000000000" pitchFamily="2" charset="0"/>
              </a:rPr>
              <a:t>Fraca e tremente, ergui-me às três horas da madrugada para vos escrever. Deus falava por intermédio da argila. Poderíeis dizer que esta comunicação era apenas uma carta. Sim, era uma carta, mas sugerida pelo Espírito de Deus, para trazer perante vosso espírito coisas que me haviam sido mostradas (p. 27).</a:t>
            </a:r>
          </a:p>
        </p:txBody>
      </p:sp>
    </p:spTree>
    <p:extLst>
      <p:ext uri="{BB962C8B-B14F-4D97-AF65-F5344CB8AC3E}">
        <p14:creationId xmlns:p14="http://schemas.microsoft.com/office/powerpoint/2010/main" val="36604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1B7AB5-18F6-4283-AFEB-7B2B58E64C2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343D208-B300-B456-75DC-0C0A70802F96}"/>
              </a:ext>
            </a:extLst>
          </p:cNvPr>
          <p:cNvSpPr>
            <a:spLocks noGrp="1"/>
          </p:cNvSpPr>
          <p:nvPr>
            <p:ph idx="1"/>
          </p:nvPr>
        </p:nvSpPr>
        <p:spPr>
          <a:xfrm>
            <a:off x="1145848" y="1569251"/>
            <a:ext cx="9698764" cy="4351338"/>
          </a:xfrm>
        </p:spPr>
        <p:txBody>
          <a:bodyPr>
            <a:normAutofit/>
          </a:bodyPr>
          <a:lstStyle/>
          <a:p>
            <a:pPr algn="ctr">
              <a:lnSpc>
                <a:spcPts val="3300"/>
              </a:lnSpc>
            </a:pPr>
            <a:r>
              <a:rPr lang="pt-BR" dirty="0"/>
              <a:t>Nessas cartas que escrevi, nos testemunhos de que sou portadora, apresento-vos aquilo que o Senhor me tem apresentado a mim. Não escrevo nem um artigo expressando meramente minhas próprias ideias. Eles são o que Deus me expôs em visão — os preciosos raios de luz que brilham do trono (p. 27).</a:t>
            </a:r>
          </a:p>
        </p:txBody>
      </p:sp>
    </p:spTree>
    <p:extLst>
      <p:ext uri="{BB962C8B-B14F-4D97-AF65-F5344CB8AC3E}">
        <p14:creationId xmlns:p14="http://schemas.microsoft.com/office/powerpoint/2010/main" val="1621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199" y="1618362"/>
            <a:ext cx="9983681" cy="2696186"/>
          </a:xfrm>
        </p:spPr>
        <p:txBody>
          <a:bodyPr>
            <a:normAutofit/>
          </a:bodyPr>
          <a:lstStyle/>
          <a:p>
            <a:pPr marL="0" indent="0" algn="ctr">
              <a:buNone/>
            </a:pPr>
            <a:r>
              <a:rPr lang="pt-BR" dirty="0"/>
              <a:t>Este Livro Santo tem resistido aos assaltos de Satanás, que se tem unido com homens maus para envolver em névoas e escuridão tudo quanto é de caráter divino. O Senhor, porém, tem guardado este Livro Santo em sua forma atual mediante o miraculoso poder </a:t>
            </a:r>
            <a:r>
              <a:rPr lang="pt-BR" dirty="0" err="1"/>
              <a:t>dEle</a:t>
            </a:r>
            <a:r>
              <a:rPr lang="pt-BR" dirty="0"/>
              <a:t> — uma carta ou guia para a família humana a fim de mostrar-lhe o caminho do Céu (p. 15).</a:t>
            </a:r>
          </a:p>
          <a:p>
            <a:pPr marL="0" indent="0" algn="ctr">
              <a:buNone/>
            </a:pPr>
            <a:endParaRPr lang="pt-BR" dirty="0"/>
          </a:p>
        </p:txBody>
      </p:sp>
      <p:pic>
        <p:nvPicPr>
          <p:cNvPr id="4" name="Picture 2" descr="Ellen G. White – Wikipédia, a enciclopédia livre">
            <a:extLst>
              <a:ext uri="{FF2B5EF4-FFF2-40B4-BE49-F238E27FC236}">
                <a16:creationId xmlns:a16="http://schemas.microsoft.com/office/drawing/2014/main" id="{53DF8214-0D1D-4809-8BCA-E974778D386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9" b="90000" l="10000" r="97250">
                        <a14:foregroundMark x1="51583" y1="19556" x2="50667" y2="12389"/>
                        <a14:foregroundMark x1="50667" y1="12389" x2="60500" y2="9944"/>
                        <a14:foregroundMark x1="60500" y1="9944" x2="67083" y2="14444"/>
                        <a14:foregroundMark x1="87333" y1="42444" x2="90333" y2="50111"/>
                        <a14:foregroundMark x1="90333" y1="50111" x2="86583" y2="68222"/>
                        <a14:foregroundMark x1="86583" y1="68222" x2="16583" y2="62444"/>
                        <a14:foregroundMark x1="16583" y1="62444" x2="10250" y2="52944"/>
                        <a14:foregroundMark x1="13016" y1="49572" x2="15583" y2="46444"/>
                        <a14:foregroundMark x1="10250" y1="52944" x2="12376" y2="50353"/>
                        <a14:foregroundMark x1="15583" y1="46444" x2="19500" y2="48611"/>
                        <a14:foregroundMark x1="22833" y1="48056" x2="21167" y2="46222"/>
                        <a14:foregroundMark x1="95624" y1="52222" x2="97250" y2="54667"/>
                        <a14:foregroundMark x1="95255" y1="51667" x2="95624" y2="52222"/>
                        <a14:foregroundMark x1="93000" y1="48278" x2="95255" y2="51667"/>
                        <a14:foregroundMark x1="97250" y1="54667" x2="94667" y2="66667"/>
                        <a14:foregroundMark x1="60399" y1="19753" x2="63248" y2="27445"/>
                        <a14:foregroundMark x1="54131" y1="32289" x2="58974" y2="30389"/>
                        <a14:foregroundMark x1="69088" y1="17854" x2="70085" y2="19753"/>
                        <a14:foregroundMark x1="38177" y1="55461" x2="43590" y2="51282"/>
                        <a14:backgroundMark x1="13000" y1="49556" x2="6833" y2="49556"/>
                        <a14:backgroundMark x1="13250" y1="49556" x2="9333" y2="44500"/>
                        <a14:backgroundMark x1="94167" y1="52222" x2="94167" y2="52222"/>
                        <a14:backgroundMark x1="94167" y1="51667" x2="94167"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9464844" y="4141637"/>
            <a:ext cx="3356178" cy="50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8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2603A4-A2C2-E180-2059-05AA8D11E24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7F72920-9462-F80A-5E16-B9A43C0A7A07}"/>
              </a:ext>
            </a:extLst>
          </p:cNvPr>
          <p:cNvSpPr>
            <a:spLocks noGrp="1"/>
          </p:cNvSpPr>
          <p:nvPr>
            <p:ph idx="1"/>
          </p:nvPr>
        </p:nvSpPr>
        <p:spPr>
          <a:xfrm>
            <a:off x="1016000" y="792894"/>
            <a:ext cx="10515600" cy="4351338"/>
          </a:xfrm>
        </p:spPr>
        <p:txBody>
          <a:bodyPr>
            <a:noAutofit/>
          </a:bodyPr>
          <a:lstStyle/>
          <a:p>
            <a:pPr algn="just"/>
            <a:r>
              <a:rPr lang="pt-BR" sz="2200" dirty="0"/>
              <a:t>“Que voz reconhecereis como sendo a voz de Deus? Que poder tem o Senhor em reserva para corrigir vossos erros e mostrar-vos a direção que seguis tal como é? Que poder para operar na Igreja? Se vos recusais a crer enquanto não for removida toda sombra de incerteza e toda possibilidade de dúvida, jamais crereis. A dúvida que requer perfeito conhecimento jamais cederá à fé. A fé repousa na evidência, não na demonstração (p.27). </a:t>
            </a:r>
          </a:p>
          <a:p>
            <a:pPr algn="just"/>
            <a:endParaRPr lang="pt-BR" sz="2200" dirty="0"/>
          </a:p>
          <a:p>
            <a:pPr algn="just"/>
            <a:r>
              <a:rPr lang="pt-BR" sz="2200" dirty="0"/>
              <a:t>O Senhor requer que obedeçamos à voz do dever, quando há outras vozes em torno de nós estimulando-nos a seguir uma direção oposta. Demanda sincera atenção de nossa parte distinguir a voz que provém de Deus. Precisamos resistir à inclinação e vencê-la, e obedecer à voz da consciência sem discutir nem transigir, para que suas inspirações não cessem, e sejamos dominados pela inclinação e o impulso (p.27).</a:t>
            </a:r>
          </a:p>
        </p:txBody>
      </p:sp>
      <p:pic>
        <p:nvPicPr>
          <p:cNvPr id="9218" name="Picture 2" descr="Primeira visão de Ellen White, para a classe de Companheiro |  cantinhodaunidade.com.br">
            <a:extLst>
              <a:ext uri="{FF2B5EF4-FFF2-40B4-BE49-F238E27FC236}">
                <a16:creationId xmlns:a16="http://schemas.microsoft.com/office/drawing/2014/main" id="{5B738CC4-1201-EF3F-E92C-ECA8DD3E3DB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394122" y="3565279"/>
            <a:ext cx="3342421" cy="466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0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718044-7999-357D-96AF-81AED4204B9C}"/>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6FC42D3-5B99-3074-E312-33561530FEE3}"/>
              </a:ext>
            </a:extLst>
          </p:cNvPr>
          <p:cNvSpPr>
            <a:spLocks noGrp="1"/>
          </p:cNvSpPr>
          <p:nvPr>
            <p:ph idx="1"/>
          </p:nvPr>
        </p:nvSpPr>
        <p:spPr>
          <a:xfrm>
            <a:off x="710013" y="1253331"/>
            <a:ext cx="10515600" cy="4351338"/>
          </a:xfrm>
        </p:spPr>
        <p:txBody>
          <a:bodyPr>
            <a:normAutofit/>
          </a:bodyPr>
          <a:lstStyle/>
          <a:p>
            <a:pPr algn="just"/>
            <a:r>
              <a:rPr lang="pt-BR" dirty="0"/>
              <a:t>Esta voz é ouvida em advertências, em conselhos, em reprovações. É a mensagem de luz do Senhor a Seu povo. Se esperarmos por mais altos chamados ou melhores oportunidades, a luz poderá ser retirada, e nós deixados em trevas (p. 28). </a:t>
            </a:r>
          </a:p>
          <a:p>
            <a:pPr algn="just"/>
            <a:endParaRPr lang="pt-BR" dirty="0"/>
          </a:p>
          <a:p>
            <a:pPr algn="just"/>
            <a:r>
              <a:rPr lang="pt-BR" dirty="0"/>
              <a:t>Talvez sejais agora sinceros em não reconhecer e obedecer à luz; as dúvidas que tendes entretido, vossa negligência em dar ouvidos às reivindicações de Deus, têm-vos cegado a percepção, de maneira que a treva é agora para nós luz, e a luz é treva (p.28).</a:t>
            </a:r>
          </a:p>
        </p:txBody>
      </p:sp>
    </p:spTree>
    <p:extLst>
      <p:ext uri="{BB962C8B-B14F-4D97-AF65-F5344CB8AC3E}">
        <p14:creationId xmlns:p14="http://schemas.microsoft.com/office/powerpoint/2010/main" val="79488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49BB7E-9739-6D5F-8927-3E3D6557803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525A9A3-DE3D-5A72-3E97-6947BF9103C4}"/>
              </a:ext>
            </a:extLst>
          </p:cNvPr>
          <p:cNvSpPr>
            <a:spLocks noGrp="1"/>
          </p:cNvSpPr>
          <p:nvPr>
            <p:ph idx="1"/>
          </p:nvPr>
        </p:nvSpPr>
        <p:spPr>
          <a:xfrm>
            <a:off x="1126027" y="1029122"/>
            <a:ext cx="10515600" cy="1233769"/>
          </a:xfrm>
        </p:spPr>
        <p:txBody>
          <a:bodyPr>
            <a:normAutofit/>
          </a:bodyPr>
          <a:lstStyle/>
          <a:p>
            <a:pPr algn="just"/>
            <a:r>
              <a:rPr lang="pt-BR" dirty="0"/>
              <a:t>O cristianismo é uma religião de progresso. A luz de Deus é plena e ampla, aguardando nosso pedido (p.28).</a:t>
            </a:r>
          </a:p>
          <a:p>
            <a:pPr algn="just"/>
            <a:endParaRPr lang="pt-BR" sz="3200" dirty="0"/>
          </a:p>
        </p:txBody>
      </p:sp>
      <p:pic>
        <p:nvPicPr>
          <p:cNvPr id="9218" name="Picture 2" descr="Primeira visão de Ellen White, para a classe de Companheiro |  cantinhodaunidade.com.br">
            <a:extLst>
              <a:ext uri="{FF2B5EF4-FFF2-40B4-BE49-F238E27FC236}">
                <a16:creationId xmlns:a16="http://schemas.microsoft.com/office/drawing/2014/main" id="{AD7230BA-10E2-7221-0DE8-F433AF31718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3" y="2045782"/>
            <a:ext cx="4350824" cy="607665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57C1E093-4987-242F-8161-8A06F875B90F}"/>
              </a:ext>
            </a:extLst>
          </p:cNvPr>
          <p:cNvSpPr txBox="1">
            <a:spLocks/>
          </p:cNvSpPr>
          <p:nvPr/>
        </p:nvSpPr>
        <p:spPr>
          <a:xfrm>
            <a:off x="1811710" y="2480000"/>
            <a:ext cx="9673838" cy="159910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800" dirty="0">
                <a:solidFill>
                  <a:schemeClr val="tx1"/>
                </a:solidFill>
                <a:latin typeface="Montserrat" panose="00000500000000000000" pitchFamily="2" charset="0"/>
              </a:rPr>
              <a:t>O ceticismo poderá tratar as sagradas reivindicações do evangelho com gracejos, zombarias e negações. O espírito de mundanismo pode contaminar a muitos e dominar a poucos; a causa de Deus só pode manter o terreno mediante grande esforço e contínuo sacrifício; todavia ela triunfará afinal (p.28).</a:t>
            </a:r>
          </a:p>
        </p:txBody>
      </p:sp>
      <p:sp>
        <p:nvSpPr>
          <p:cNvPr id="6" name="Espaço Reservado para Conteúdo 2">
            <a:extLst>
              <a:ext uri="{FF2B5EF4-FFF2-40B4-BE49-F238E27FC236}">
                <a16:creationId xmlns:a16="http://schemas.microsoft.com/office/drawing/2014/main" id="{C63BF353-1E87-FFAA-0738-68AA134F8391}"/>
              </a:ext>
            </a:extLst>
          </p:cNvPr>
          <p:cNvSpPr txBox="1">
            <a:spLocks/>
          </p:cNvSpPr>
          <p:nvPr/>
        </p:nvSpPr>
        <p:spPr>
          <a:xfrm>
            <a:off x="3213101" y="4706269"/>
            <a:ext cx="8585200" cy="159910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solidFill>
                  <a:schemeClr val="tx1"/>
                </a:solidFill>
                <a:latin typeface="Montserrat" panose="00000500000000000000" pitchFamily="2" charset="0"/>
              </a:rPr>
              <a:t>Avante; desempenhai-vos de vosso dever individual, e deixai todas as consequências nas mãos de Deus. Caso avancemos segundo a direção de Jesus, veremos Seu triunfo, partilharemos de Sua glória. Precisamos partilhar os conflitos se havemos de cingir a coroa da vitória. Como Jesus, precisamos ser aperfeiçoados mediante o sofrimento (p.28).</a:t>
            </a:r>
          </a:p>
        </p:txBody>
      </p:sp>
    </p:spTree>
    <p:extLst>
      <p:ext uri="{BB962C8B-B14F-4D97-AF65-F5344CB8AC3E}">
        <p14:creationId xmlns:p14="http://schemas.microsoft.com/office/powerpoint/2010/main" val="196617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B77080-24DB-D3C2-DE60-61F180EC42A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906949-7A71-417B-C9B9-7A93118A694E}"/>
              </a:ext>
            </a:extLst>
          </p:cNvPr>
          <p:cNvSpPr>
            <a:spLocks noGrp="1"/>
          </p:cNvSpPr>
          <p:nvPr>
            <p:ph idx="1"/>
          </p:nvPr>
        </p:nvSpPr>
        <p:spPr>
          <a:xfrm>
            <a:off x="838200" y="1253331"/>
            <a:ext cx="10515600" cy="4351338"/>
          </a:xfrm>
        </p:spPr>
        <p:txBody>
          <a:bodyPr>
            <a:normAutofit/>
          </a:bodyPr>
          <a:lstStyle/>
          <a:p>
            <a:r>
              <a:rPr lang="pt-BR" dirty="0"/>
              <a:t>Tua obra te é indicada por Deus. Muitos não te darão ouvidos, pois se recusaram a ouvir ao grande Mestre; muitos não são corrigidos, pois seus caminhos são retos a seus próprios olhos (p. 29).</a:t>
            </a:r>
          </a:p>
          <a:p>
            <a:endParaRPr lang="pt-BR" dirty="0"/>
          </a:p>
          <a:p>
            <a:endParaRPr lang="pt-BR" dirty="0"/>
          </a:p>
          <a:p>
            <a:r>
              <a:rPr lang="pt-BR" dirty="0"/>
              <a:t>Não escrevo nenhum artigo, expressando meramente minhas próprias ideias. Eles são o que Deus me tem exposto em visão — os preciosos raios de luz brilhando do trono.” Isto é verdade quanto aos artigos de nossas revistas e aos muitos volumes de meus livros (p. 29).</a:t>
            </a:r>
          </a:p>
        </p:txBody>
      </p:sp>
    </p:spTree>
    <p:extLst>
      <p:ext uri="{BB962C8B-B14F-4D97-AF65-F5344CB8AC3E}">
        <p14:creationId xmlns:p14="http://schemas.microsoft.com/office/powerpoint/2010/main" val="95656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734E94-F21B-4445-6FED-C3C5331F49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7948CE-E1B5-41D0-1DDA-2AA4147B67E5}"/>
              </a:ext>
            </a:extLst>
          </p:cNvPr>
          <p:cNvSpPr>
            <a:spLocks noGrp="1"/>
          </p:cNvSpPr>
          <p:nvPr>
            <p:ph type="title"/>
          </p:nvPr>
        </p:nvSpPr>
        <p:spPr>
          <a:xfrm>
            <a:off x="838200" y="240446"/>
            <a:ext cx="10515600" cy="1325563"/>
          </a:xfrm>
        </p:spPr>
        <p:txBody>
          <a:bodyPr/>
          <a:lstStyle/>
          <a:p>
            <a:r>
              <a:rPr lang="pt-BR" dirty="0"/>
              <a:t>Perigo de conceitos enganadores</a:t>
            </a:r>
          </a:p>
        </p:txBody>
      </p:sp>
      <p:sp>
        <p:nvSpPr>
          <p:cNvPr id="3" name="Espaço Reservado para Conteúdo 2">
            <a:extLst>
              <a:ext uri="{FF2B5EF4-FFF2-40B4-BE49-F238E27FC236}">
                <a16:creationId xmlns:a16="http://schemas.microsoft.com/office/drawing/2014/main" id="{68A2EC45-6BD5-82FE-21DC-64DA17223115}"/>
              </a:ext>
            </a:extLst>
          </p:cNvPr>
          <p:cNvSpPr>
            <a:spLocks noGrp="1"/>
          </p:cNvSpPr>
          <p:nvPr>
            <p:ph idx="1"/>
          </p:nvPr>
        </p:nvSpPr>
        <p:spPr>
          <a:xfrm>
            <a:off x="2982481" y="1808534"/>
            <a:ext cx="8191857" cy="4351338"/>
          </a:xfrm>
        </p:spPr>
        <p:txBody>
          <a:bodyPr>
            <a:normAutofit/>
          </a:bodyPr>
          <a:lstStyle/>
          <a:p>
            <a:r>
              <a:rPr lang="pt-BR" dirty="0"/>
              <a:t>A verdade há de seguramente ganhar a vitória (p. 30).</a:t>
            </a:r>
          </a:p>
          <a:p>
            <a:endParaRPr lang="pt-BR" dirty="0"/>
          </a:p>
          <a:p>
            <a:r>
              <a:rPr lang="pt-BR" dirty="0"/>
              <a:t>O Senhor Jesus lê o coração; discerne os interesses e os desígnios dos pensamentos de todos os homens quanto a Ele e a Seus crentes discípulos (p. 31).</a:t>
            </a:r>
          </a:p>
          <a:p>
            <a:endParaRPr lang="pt-BR" dirty="0"/>
          </a:p>
          <a:p>
            <a:r>
              <a:rPr lang="pt-BR" dirty="0"/>
              <a:t>Os insolentes fariseus tinham exaltada ideia da própria piedade e santidade, ao passo que eram prontos a censurar a vida dos outros (p. 31).</a:t>
            </a:r>
          </a:p>
          <a:p>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AC7835B3-A2AF-4D86-0609-8206AAF52DD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436852" y="2808379"/>
            <a:ext cx="3419333" cy="477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7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FAD0C8-4EAC-5219-6CE5-F2E2DF099E7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5AB699-9903-0943-FF8B-4EB54E490A14}"/>
              </a:ext>
            </a:extLst>
          </p:cNvPr>
          <p:cNvSpPr>
            <a:spLocks noGrp="1"/>
          </p:cNvSpPr>
          <p:nvPr>
            <p:ph type="title"/>
          </p:nvPr>
        </p:nvSpPr>
        <p:spPr>
          <a:xfrm>
            <a:off x="838200" y="350296"/>
            <a:ext cx="10515600" cy="1325563"/>
          </a:xfrm>
        </p:spPr>
        <p:txBody>
          <a:bodyPr/>
          <a:lstStyle/>
          <a:p>
            <a:r>
              <a:rPr lang="pt-BR" dirty="0"/>
              <a:t>A mensageira do Senhor</a:t>
            </a:r>
          </a:p>
        </p:txBody>
      </p:sp>
      <p:sp>
        <p:nvSpPr>
          <p:cNvPr id="3" name="Espaço Reservado para Conteúdo 2">
            <a:extLst>
              <a:ext uri="{FF2B5EF4-FFF2-40B4-BE49-F238E27FC236}">
                <a16:creationId xmlns:a16="http://schemas.microsoft.com/office/drawing/2014/main" id="{1ED00010-0727-1F43-4186-2044290B241A}"/>
              </a:ext>
            </a:extLst>
          </p:cNvPr>
          <p:cNvSpPr>
            <a:spLocks noGrp="1"/>
          </p:cNvSpPr>
          <p:nvPr>
            <p:ph idx="1"/>
          </p:nvPr>
        </p:nvSpPr>
        <p:spPr>
          <a:xfrm>
            <a:off x="731668" y="2156366"/>
            <a:ext cx="10515600" cy="4351338"/>
          </a:xfrm>
        </p:spPr>
        <p:txBody>
          <a:bodyPr>
            <a:normAutofit/>
          </a:bodyPr>
          <a:lstStyle/>
          <a:p>
            <a:pPr algn="just"/>
            <a:r>
              <a:rPr lang="pt-BR" dirty="0"/>
              <a:t>O que me punge o coração é que muitos dos que se acham agora perplexos e tentados são aqueles que tiveram abundância de sinais e oportunidades de considerar e orar e compreender; e todavia não discernem a natureza dos sofismas apresentados para influenciá-los a rejeitar as advertências dadas por Deus para salvá-los dos enganos destes últimos dias.” (p. 31).</a:t>
            </a:r>
          </a:p>
          <a:p>
            <a:pPr algn="just"/>
            <a:r>
              <a:rPr lang="pt-BR" dirty="0"/>
              <a:t> </a:t>
            </a:r>
          </a:p>
        </p:txBody>
      </p:sp>
    </p:spTree>
    <p:extLst>
      <p:ext uri="{BB962C8B-B14F-4D97-AF65-F5344CB8AC3E}">
        <p14:creationId xmlns:p14="http://schemas.microsoft.com/office/powerpoint/2010/main" val="4941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26D9F-F00C-B9FE-FEA5-50C97C52B7F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7BFE9B2-867B-1DE5-1A98-60DBC273126C}"/>
              </a:ext>
            </a:extLst>
          </p:cNvPr>
          <p:cNvSpPr>
            <a:spLocks noGrp="1"/>
          </p:cNvSpPr>
          <p:nvPr>
            <p:ph idx="1"/>
          </p:nvPr>
        </p:nvSpPr>
        <p:spPr>
          <a:xfrm>
            <a:off x="795471" y="1082141"/>
            <a:ext cx="9365479" cy="1549964"/>
          </a:xfrm>
        </p:spPr>
        <p:txBody>
          <a:bodyPr>
            <a:normAutofit/>
          </a:bodyPr>
          <a:lstStyle/>
          <a:p>
            <a:r>
              <a:rPr lang="pt-BR" dirty="0"/>
              <a:t>Alguns tropeçaram no fato de haver eu dito que não reivindico ser profetisa; e têm perguntado: Por que é isto? (p. 31).</a:t>
            </a:r>
          </a:p>
          <a:p>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DDE4494C-8FA8-6F45-C05D-618367053D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3" y="1580292"/>
            <a:ext cx="4684110" cy="6542141"/>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F4D0A8A6-B732-AF30-C155-01B184CC422A}"/>
              </a:ext>
            </a:extLst>
          </p:cNvPr>
          <p:cNvSpPr txBox="1">
            <a:spLocks/>
          </p:cNvSpPr>
          <p:nvPr/>
        </p:nvSpPr>
        <p:spPr>
          <a:xfrm>
            <a:off x="4187439" y="3085032"/>
            <a:ext cx="7255380" cy="2486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solidFill>
                  <a:schemeClr val="tx1"/>
                </a:solidFill>
                <a:latin typeface="Montserrat" panose="00000500000000000000" pitchFamily="2" charset="0"/>
              </a:rPr>
              <a:t>Não tenho tido reivindicações a fazer, apenas que estou instruída de que sou a Mensageira do Senhor, de que Ele me chamou em minha mocidade para ser Sua mensageira, para receber-Lhe a Palavra, e dar clara e decidida mensagem em nome do Senhor Jesus (p. 32). </a:t>
            </a:r>
          </a:p>
        </p:txBody>
      </p:sp>
    </p:spTree>
    <p:extLst>
      <p:ext uri="{BB962C8B-B14F-4D97-AF65-F5344CB8AC3E}">
        <p14:creationId xmlns:p14="http://schemas.microsoft.com/office/powerpoint/2010/main" val="7639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63F07E-E989-5C71-2661-594300D17E0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50E1C3-F123-ACD3-E13B-A2408B06BB89}"/>
              </a:ext>
            </a:extLst>
          </p:cNvPr>
          <p:cNvSpPr>
            <a:spLocks noGrp="1"/>
          </p:cNvSpPr>
          <p:nvPr>
            <p:ph idx="1"/>
          </p:nvPr>
        </p:nvSpPr>
        <p:spPr>
          <a:xfrm>
            <a:off x="838200" y="1475273"/>
            <a:ext cx="10515600" cy="4351338"/>
          </a:xfrm>
        </p:spPr>
        <p:txBody>
          <a:bodyPr>
            <a:normAutofit lnSpcReduction="10000"/>
          </a:bodyPr>
          <a:lstStyle/>
          <a:p>
            <a:pPr algn="just"/>
            <a:r>
              <a:rPr lang="pt-BR" dirty="0"/>
              <a:t>Cedo, em minha juventude, foi-me perguntado várias vezes: Sois uma profetisa? (p. 32).</a:t>
            </a:r>
          </a:p>
          <a:p>
            <a:pPr algn="just"/>
            <a:endParaRPr lang="pt-BR" dirty="0"/>
          </a:p>
          <a:p>
            <a:pPr algn="just"/>
            <a:r>
              <a:rPr lang="pt-BR" dirty="0"/>
              <a:t>Meu Salvador declarou-me ser eu Sua mensageira. “Teu trabalho”, instruiu-me Ele, “é levar Minha palavra. Coisas estranhas surgirão, e em tua mocidade te separei para levar a mensagem aos errantes, levar a Palavra ante os incrédulos, e pela pena e pela voz reprovar pela Palavra ações que não são direitas. Exorta pela Palavra. Expor-te-ei Minha Palavra. Ela não será como língua estranha (p. 32).</a:t>
            </a:r>
          </a:p>
          <a:p>
            <a:pPr algn="just"/>
            <a:endParaRPr lang="pt-BR" dirty="0"/>
          </a:p>
          <a:p>
            <a:pPr algn="just"/>
            <a:r>
              <a:rPr lang="pt-BR" dirty="0"/>
              <a:t>Meu Espírito e Meu poder serão contigo (p. 32).</a:t>
            </a:r>
          </a:p>
          <a:p>
            <a:pPr algn="just"/>
            <a:endParaRPr lang="pt-BR" dirty="0"/>
          </a:p>
        </p:txBody>
      </p:sp>
    </p:spTree>
    <p:extLst>
      <p:ext uri="{BB962C8B-B14F-4D97-AF65-F5344CB8AC3E}">
        <p14:creationId xmlns:p14="http://schemas.microsoft.com/office/powerpoint/2010/main" val="293377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13F372E-3C98-B3C2-6BEE-6AE4CC1E1B7A}"/>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56FE2A3-36C9-1F2D-AEB2-4CEF1549F359}"/>
              </a:ext>
            </a:extLst>
          </p:cNvPr>
          <p:cNvSpPr>
            <a:spLocks noGrp="1"/>
          </p:cNvSpPr>
          <p:nvPr>
            <p:ph idx="1"/>
          </p:nvPr>
        </p:nvSpPr>
        <p:spPr>
          <a:xfrm>
            <a:off x="1880405" y="1282463"/>
            <a:ext cx="9499363" cy="4351338"/>
          </a:xfrm>
        </p:spPr>
        <p:txBody>
          <a:bodyPr>
            <a:normAutofit/>
          </a:bodyPr>
          <a:lstStyle/>
          <a:p>
            <a:pPr marL="0" indent="0" algn="ctr">
              <a:buNone/>
            </a:pPr>
            <a:r>
              <a:rPr lang="pt-BR" dirty="0"/>
              <a:t>Não és tu que falas: é o Senhor que dá as mensagens de advertência e reprovação. Nunca te desvies da verdade sob quaisquer circunstâncias. Comunica a luz que Eu te der. As mensagens para estes últimos dias serão escritas em livros, e ficarão imortalizadas, para testificar contra os que uma vez se regozijaram na luz, mas que foram levados a abandoná-la por causa das sedutoras influências do mal.” (p. 32).</a:t>
            </a:r>
          </a:p>
          <a:p>
            <a:pPr marL="0" indent="0" algn="ctr">
              <a:buNone/>
            </a:pPr>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DE01DC85-1104-9EF2-610F-3A166076B9C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01768" y="2153858"/>
            <a:ext cx="4983212" cy="695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050E41-4F88-60A7-4BD5-9B2D26F91CB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19EC81A-3F9F-BADD-A098-43CCDC0445E4}"/>
              </a:ext>
            </a:extLst>
          </p:cNvPr>
          <p:cNvSpPr>
            <a:spLocks noGrp="1"/>
          </p:cNvSpPr>
          <p:nvPr>
            <p:ph idx="1"/>
          </p:nvPr>
        </p:nvSpPr>
        <p:spPr>
          <a:xfrm>
            <a:off x="838200" y="1116325"/>
            <a:ext cx="10515600" cy="4351338"/>
          </a:xfrm>
        </p:spPr>
        <p:txBody>
          <a:bodyPr>
            <a:normAutofit/>
          </a:bodyPr>
          <a:lstStyle/>
          <a:p>
            <a:pPr algn="just"/>
            <a:r>
              <a:rPr lang="pt-BR" dirty="0"/>
              <a:t>Por que não tenho eu reivindicado ser profetisa? — Porque nestes dias muitos que ousadamente pretendem ser profetas são um opróbrio à causa de Cristo; e porque meu trabalho inclui muito mais do que a palavra “profeta” significa (p. 32). </a:t>
            </a:r>
          </a:p>
          <a:p>
            <a:pPr algn="just"/>
            <a:endParaRPr lang="pt-BR" dirty="0"/>
          </a:p>
          <a:p>
            <a:pPr algn="just"/>
            <a:endParaRPr lang="pt-BR" dirty="0"/>
          </a:p>
          <a:p>
            <a:pPr algn="just"/>
            <a:r>
              <a:rPr lang="pt-BR" dirty="0"/>
              <a:t>Ao ser-me esta obra dada no princípio, roguei ao Senhor que pusesse a responsabilidade sobre outra pessoa. A obra era tão grande e vasta e profunda que eu temia não a poder realizar. Mas por Seu Santo Espírito o Senhor tem-me habilitado a efetuar a obra que me deu a fazer (p. 32).</a:t>
            </a:r>
          </a:p>
          <a:p>
            <a:pPr algn="just"/>
            <a:endParaRPr lang="pt-BR" dirty="0"/>
          </a:p>
        </p:txBody>
      </p:sp>
    </p:spTree>
    <p:extLst>
      <p:ext uri="{BB962C8B-B14F-4D97-AF65-F5344CB8AC3E}">
        <p14:creationId xmlns:p14="http://schemas.microsoft.com/office/powerpoint/2010/main" val="305110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597981"/>
            <a:ext cx="10515600" cy="3379751"/>
          </a:xfrm>
        </p:spPr>
        <p:txBody>
          <a:bodyPr>
            <a:noAutofit/>
          </a:bodyPr>
          <a:lstStyle/>
          <a:p>
            <a:pPr algn="just"/>
            <a:r>
              <a:rPr lang="pt-BR" dirty="0"/>
              <a:t>Há homens de saber, que possuem educação colegial, mas esses pastores não alimentam o rebanho de Deus (p. 15).</a:t>
            </a:r>
          </a:p>
          <a:p>
            <a:pPr marL="0" indent="0" algn="just">
              <a:buNone/>
            </a:pPr>
            <a:endParaRPr lang="pt-BR" dirty="0"/>
          </a:p>
          <a:p>
            <a:pPr marL="0" indent="0" algn="just">
              <a:buNone/>
            </a:pPr>
            <a:endParaRPr lang="pt-BR" dirty="0"/>
          </a:p>
          <a:p>
            <a:pPr algn="just"/>
            <a:r>
              <a:rPr lang="pt-BR" dirty="0"/>
              <a:t>Homens há que se esforçam por ser originais, cuja sabedoria é mais elevada que o que está escrito; portanto, sua sabedoria é loucura. Descobrem antecipadamente coisas maravilhosas, ideias que revelam estarem eles grandemente atrasados na compreensão da vontade divina e dos desígnios de Deus (p. 16).</a:t>
            </a:r>
          </a:p>
          <a:p>
            <a:pPr algn="just"/>
            <a:endParaRPr lang="pt-BR" dirty="0"/>
          </a:p>
        </p:txBody>
      </p:sp>
    </p:spTree>
    <p:extLst>
      <p:ext uri="{BB962C8B-B14F-4D97-AF65-F5344CB8AC3E}">
        <p14:creationId xmlns:p14="http://schemas.microsoft.com/office/powerpoint/2010/main" val="351808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1F7B9D-85A3-803E-7B87-A551776E4C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04B231-E404-9A97-BA12-004AA25D90F7}"/>
              </a:ext>
            </a:extLst>
          </p:cNvPr>
          <p:cNvSpPr>
            <a:spLocks noGrp="1"/>
          </p:cNvSpPr>
          <p:nvPr>
            <p:ph type="title"/>
          </p:nvPr>
        </p:nvSpPr>
        <p:spPr>
          <a:xfrm>
            <a:off x="838200" y="484804"/>
            <a:ext cx="10515600" cy="1325563"/>
          </a:xfrm>
        </p:spPr>
        <p:txBody>
          <a:bodyPr/>
          <a:lstStyle/>
          <a:p>
            <a:pPr algn="ctr"/>
            <a:r>
              <a:rPr lang="pt-BR" dirty="0"/>
              <a:t>Uma obra de muitos aspectos</a:t>
            </a:r>
          </a:p>
        </p:txBody>
      </p:sp>
      <p:sp>
        <p:nvSpPr>
          <p:cNvPr id="3" name="Espaço Reservado para Conteúdo 2">
            <a:extLst>
              <a:ext uri="{FF2B5EF4-FFF2-40B4-BE49-F238E27FC236}">
                <a16:creationId xmlns:a16="http://schemas.microsoft.com/office/drawing/2014/main" id="{1452F715-7D69-C7EF-FBD5-FB3D4A95A5E7}"/>
              </a:ext>
            </a:extLst>
          </p:cNvPr>
          <p:cNvSpPr>
            <a:spLocks noGrp="1"/>
          </p:cNvSpPr>
          <p:nvPr>
            <p:ph idx="1"/>
          </p:nvPr>
        </p:nvSpPr>
        <p:spPr>
          <a:xfrm>
            <a:off x="2114550" y="2265362"/>
            <a:ext cx="8096250" cy="2327275"/>
          </a:xfrm>
        </p:spPr>
        <p:txBody>
          <a:bodyPr>
            <a:normAutofit/>
          </a:bodyPr>
          <a:lstStyle/>
          <a:p>
            <a:pPr algn="ctr"/>
            <a:r>
              <a:rPr lang="pt-BR" dirty="0"/>
              <a:t>Deus me tornou claras as várias maneiras por que me usaria para levar avante uma obra especial. Têm-me sido dadas visões, com a promessa: “Se comunicares fielmente as mensagens e resistires até ao fim, comerás do fruto da árvore da vida, e beberás da água do rio da vida.” (p. 33).</a:t>
            </a:r>
          </a:p>
          <a:p>
            <a:pPr algn="ctr"/>
            <a:endParaRPr lang="pt-BR" dirty="0"/>
          </a:p>
        </p:txBody>
      </p:sp>
      <p:pic>
        <p:nvPicPr>
          <p:cNvPr id="9218" name="Picture 2" descr="Primeira visão de Ellen White, para a classe de Companheiro |  cantinhodaunidade.com.br">
            <a:extLst>
              <a:ext uri="{FF2B5EF4-FFF2-40B4-BE49-F238E27FC236}">
                <a16:creationId xmlns:a16="http://schemas.microsoft.com/office/drawing/2014/main" id="{E9B17ADD-DE18-C8E7-AE44-76A86350F4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394122" y="3578698"/>
            <a:ext cx="3265509" cy="456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A77448-236E-24E6-C939-00404A4FFBD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A9E919A-50FF-F0A8-A23F-50FEF712AD15}"/>
              </a:ext>
            </a:extLst>
          </p:cNvPr>
          <p:cNvSpPr>
            <a:spLocks noGrp="1"/>
          </p:cNvSpPr>
          <p:nvPr>
            <p:ph idx="1"/>
          </p:nvPr>
        </p:nvSpPr>
        <p:spPr>
          <a:xfrm>
            <a:off x="769477" y="1219467"/>
            <a:ext cx="10653046" cy="5122106"/>
          </a:xfrm>
        </p:spPr>
        <p:txBody>
          <a:bodyPr>
            <a:normAutofit/>
          </a:bodyPr>
          <a:lstStyle/>
          <a:p>
            <a:pPr algn="just"/>
            <a:r>
              <a:rPr lang="pt-BR" sz="2200" dirty="0"/>
              <a:t>Fui instruída de que precisava sempre insistir com os que professam crer na verdade quanto à necessidade de praticá-la. Isto significa santificação, e santificação significa a cultura e o exercício de toda faculdade para o serviço do Senhor </a:t>
            </a:r>
            <a:r>
              <a:rPr lang="pt-BR" dirty="0"/>
              <a:t>(p. 33).</a:t>
            </a:r>
            <a:endParaRPr lang="pt-BR" sz="2200" dirty="0"/>
          </a:p>
          <a:p>
            <a:pPr algn="just"/>
            <a:endParaRPr lang="pt-BR" sz="2200" dirty="0"/>
          </a:p>
          <a:p>
            <a:pPr algn="just"/>
            <a:endParaRPr lang="pt-BR" sz="2200" dirty="0"/>
          </a:p>
          <a:p>
            <a:pPr algn="just"/>
            <a:r>
              <a:rPr lang="pt-BR" sz="2200" dirty="0"/>
              <a:t>Recebi o encargo de não negligenciar ou passar por alto os que estivessem sendo tratados com injustiça. Foi-me especialmente recomendado protestar contra qualquer ação arbitrária ou despótica para com os ministros do evangelho por parte dos que tivessem autoridade oficial . Desagradável como possa ser o dever, devo reprovar o opressor, e pleitear justiça. Devo apresentar a necessidade de manter justiça e equidade em todas as nossas instituições </a:t>
            </a:r>
            <a:r>
              <a:rPr lang="pt-BR" sz="2000" dirty="0"/>
              <a:t>(p. 33).</a:t>
            </a:r>
          </a:p>
          <a:p>
            <a:pPr algn="just"/>
            <a:endParaRPr lang="pt-BR" sz="2200" dirty="0"/>
          </a:p>
        </p:txBody>
      </p:sp>
    </p:spTree>
    <p:extLst>
      <p:ext uri="{BB962C8B-B14F-4D97-AF65-F5344CB8AC3E}">
        <p14:creationId xmlns:p14="http://schemas.microsoft.com/office/powerpoint/2010/main" val="375657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A15AA6-EBB7-78BB-A264-E7C3A4C8656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6452578-5716-EB39-F2BD-1DA846F7A723}"/>
              </a:ext>
            </a:extLst>
          </p:cNvPr>
          <p:cNvSpPr>
            <a:spLocks noGrp="1"/>
          </p:cNvSpPr>
          <p:nvPr>
            <p:ph idx="1"/>
          </p:nvPr>
        </p:nvSpPr>
        <p:spPr>
          <a:xfrm>
            <a:off x="4173059" y="1568279"/>
            <a:ext cx="7294548" cy="2098200"/>
          </a:xfrm>
        </p:spPr>
        <p:txBody>
          <a:bodyPr>
            <a:normAutofit lnSpcReduction="10000"/>
          </a:bodyPr>
          <a:lstStyle/>
          <a:p>
            <a:pPr marL="0" indent="0" algn="ctr">
              <a:buNone/>
            </a:pPr>
            <a:r>
              <a:rPr lang="pt-BR" sz="2200" dirty="0"/>
              <a:t>Se eu vir os que se encontram em posições de confiança negligenciando os pastores idosos, cumpre-me apresentar o assunto àqueles cujo dever é deles cuidar. Pastores que fizeram fielmente sua obra não devem ser esquecidos ou negligenciados ao se tornarem débeis na saúde.</a:t>
            </a:r>
          </a:p>
          <a:p>
            <a:pPr marL="0" indent="0" algn="ctr">
              <a:buNone/>
            </a:pPr>
            <a:r>
              <a:rPr lang="pt-BR" sz="2000" dirty="0"/>
              <a:t>(p. 33).</a:t>
            </a:r>
          </a:p>
          <a:p>
            <a:pPr marL="0" indent="0" algn="ctr">
              <a:buNone/>
            </a:pPr>
            <a:endParaRPr lang="pt-BR" sz="2200" dirty="0"/>
          </a:p>
        </p:txBody>
      </p:sp>
      <p:pic>
        <p:nvPicPr>
          <p:cNvPr id="9218" name="Picture 2" descr="Primeira visão de Ellen White, para a classe de Companheiro |  cantinhodaunidade.com.br">
            <a:extLst>
              <a:ext uri="{FF2B5EF4-FFF2-40B4-BE49-F238E27FC236}">
                <a16:creationId xmlns:a16="http://schemas.microsoft.com/office/drawing/2014/main" id="{C7CFB25B-A382-BD51-6897-2D9F65ECFDE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1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B854D7-BB60-C9A8-4001-15D822138AC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1CB0AF7-5C9A-1BD4-084A-92476DC60390}"/>
              </a:ext>
            </a:extLst>
          </p:cNvPr>
          <p:cNvSpPr>
            <a:spLocks noGrp="1"/>
          </p:cNvSpPr>
          <p:nvPr>
            <p:ph type="title"/>
          </p:nvPr>
        </p:nvSpPr>
        <p:spPr>
          <a:xfrm>
            <a:off x="838200" y="470884"/>
            <a:ext cx="10515600" cy="1325563"/>
          </a:xfrm>
        </p:spPr>
        <p:txBody>
          <a:bodyPr/>
          <a:lstStyle/>
          <a:p>
            <a:r>
              <a:rPr lang="pt-BR" dirty="0"/>
              <a:t>Nenhuma reivindicação arrogante</a:t>
            </a:r>
          </a:p>
        </p:txBody>
      </p:sp>
      <p:sp>
        <p:nvSpPr>
          <p:cNvPr id="3" name="Espaço Reservado para Conteúdo 2">
            <a:extLst>
              <a:ext uri="{FF2B5EF4-FFF2-40B4-BE49-F238E27FC236}">
                <a16:creationId xmlns:a16="http://schemas.microsoft.com/office/drawing/2014/main" id="{76BECC6B-CBBD-8AD9-A1F7-D506DC080E79}"/>
              </a:ext>
            </a:extLst>
          </p:cNvPr>
          <p:cNvSpPr>
            <a:spLocks noGrp="1"/>
          </p:cNvSpPr>
          <p:nvPr>
            <p:ph idx="1"/>
          </p:nvPr>
        </p:nvSpPr>
        <p:spPr>
          <a:xfrm>
            <a:off x="838200" y="2275475"/>
            <a:ext cx="10515600" cy="4351338"/>
          </a:xfrm>
        </p:spPr>
        <p:txBody>
          <a:bodyPr>
            <a:normAutofit/>
          </a:bodyPr>
          <a:lstStyle/>
          <a:p>
            <a:pPr algn="just"/>
            <a:r>
              <a:rPr lang="pt-BR" dirty="0"/>
              <a:t>“Não reivindico ser profetisa.” Se falei de outra maneira que não essa, compreendam agora todos que o que eu tinha em mente dizer era que eu não reclamo o título de profeta ou profetisa (p. 35).</a:t>
            </a:r>
            <a:endParaRPr lang="pt-BR" sz="2200" dirty="0"/>
          </a:p>
          <a:p>
            <a:pPr algn="just"/>
            <a:endParaRPr lang="pt-BR" dirty="0"/>
          </a:p>
          <a:p>
            <a:pPr algn="just"/>
            <a:endParaRPr lang="pt-BR" dirty="0"/>
          </a:p>
          <a:p>
            <a:pPr algn="just"/>
            <a:r>
              <a:rPr lang="pt-BR" dirty="0"/>
              <a:t>As instruções a ela dadas, são: “Dá a conhecer a outros o que te tenho revelado. Escreve as mensagens que te dou, para que o povo as tenha.” Isto é o que ela tem-se esforçado por fazer (p. 35).</a:t>
            </a:r>
          </a:p>
        </p:txBody>
      </p:sp>
    </p:spTree>
    <p:extLst>
      <p:ext uri="{BB962C8B-B14F-4D97-AF65-F5344CB8AC3E}">
        <p14:creationId xmlns:p14="http://schemas.microsoft.com/office/powerpoint/2010/main" val="35545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7F5B18-90DF-CA36-7355-754757D527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F26409-B3DC-A27F-6673-545A63AF8BF4}"/>
              </a:ext>
            </a:extLst>
          </p:cNvPr>
          <p:cNvSpPr>
            <a:spLocks noGrp="1"/>
          </p:cNvSpPr>
          <p:nvPr>
            <p:ph type="title"/>
          </p:nvPr>
        </p:nvSpPr>
        <p:spPr>
          <a:xfrm>
            <a:off x="838200" y="272255"/>
            <a:ext cx="10515600" cy="1325563"/>
          </a:xfrm>
        </p:spPr>
        <p:txBody>
          <a:bodyPr/>
          <a:lstStyle/>
          <a:p>
            <a:r>
              <a:rPr lang="pt-BR" dirty="0"/>
              <a:t>A obra de uma profetisa e mais</a:t>
            </a:r>
          </a:p>
        </p:txBody>
      </p:sp>
      <p:sp>
        <p:nvSpPr>
          <p:cNvPr id="3" name="Espaço Reservado para Conteúdo 2">
            <a:extLst>
              <a:ext uri="{FF2B5EF4-FFF2-40B4-BE49-F238E27FC236}">
                <a16:creationId xmlns:a16="http://schemas.microsoft.com/office/drawing/2014/main" id="{68C3AE06-B25B-C8F0-A98C-C41FF1B4F947}"/>
              </a:ext>
            </a:extLst>
          </p:cNvPr>
          <p:cNvSpPr>
            <a:spLocks noGrp="1"/>
          </p:cNvSpPr>
          <p:nvPr>
            <p:ph idx="1"/>
          </p:nvPr>
        </p:nvSpPr>
        <p:spPr>
          <a:xfrm>
            <a:off x="838200" y="1712118"/>
            <a:ext cx="10515600" cy="4351338"/>
          </a:xfrm>
        </p:spPr>
        <p:txBody>
          <a:bodyPr>
            <a:normAutofit/>
          </a:bodyPr>
          <a:lstStyle/>
          <a:p>
            <a:pPr algn="just"/>
            <a:r>
              <a:rPr lang="pt-BR" dirty="0"/>
              <a:t>Os que se arrogam ousadamente serem profetas nesses nossos dias são muitas vezes uma ofensa à causa de Cristo (p. 35). </a:t>
            </a:r>
          </a:p>
          <a:p>
            <a:pPr algn="just"/>
            <a:endParaRPr lang="pt-BR" dirty="0"/>
          </a:p>
          <a:p>
            <a:pPr algn="just"/>
            <a:r>
              <a:rPr lang="pt-BR" dirty="0"/>
              <a:t>Minha obra inclui muito mais do que esse nome significa. Considero-me uma mensageira a quem o Senhor confiou mensagens para Seu povo (p. 36). </a:t>
            </a:r>
          </a:p>
          <a:p>
            <a:pPr algn="just"/>
            <a:endParaRPr lang="pt-BR" dirty="0"/>
          </a:p>
          <a:p>
            <a:pPr algn="just"/>
            <a:r>
              <a:rPr lang="pt-BR" dirty="0"/>
              <a:t>Minha comissão abrange a obra de um profeta, mas não finda aí (p. 36). </a:t>
            </a:r>
          </a:p>
        </p:txBody>
      </p:sp>
      <p:pic>
        <p:nvPicPr>
          <p:cNvPr id="9218" name="Picture 2" descr="Primeira visão de Ellen White, para a classe de Companheiro |  cantinhodaunidade.com.br">
            <a:extLst>
              <a:ext uri="{FF2B5EF4-FFF2-40B4-BE49-F238E27FC236}">
                <a16:creationId xmlns:a16="http://schemas.microsoft.com/office/drawing/2014/main" id="{3DF789DD-0B6F-96C9-5E24-3906C6ED83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513761" y="4146596"/>
            <a:ext cx="2889492" cy="403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3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D9CAAB-6436-26B3-9B75-5031517BD07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DF3AEA-8A4E-B837-DE8A-48CAAC34CD78}"/>
              </a:ext>
            </a:extLst>
          </p:cNvPr>
          <p:cNvSpPr>
            <a:spLocks noGrp="1"/>
          </p:cNvSpPr>
          <p:nvPr>
            <p:ph type="title"/>
          </p:nvPr>
        </p:nvSpPr>
        <p:spPr>
          <a:xfrm>
            <a:off x="838200" y="370887"/>
            <a:ext cx="10515600" cy="1325563"/>
          </a:xfrm>
        </p:spPr>
        <p:txBody>
          <a:bodyPr/>
          <a:lstStyle/>
          <a:p>
            <a:r>
              <a:rPr lang="pt-BR" dirty="0"/>
              <a:t>Recebendo e Comunicando Luz</a:t>
            </a:r>
          </a:p>
        </p:txBody>
      </p:sp>
      <p:sp>
        <p:nvSpPr>
          <p:cNvPr id="3" name="Espaço Reservado para Conteúdo 2">
            <a:extLst>
              <a:ext uri="{FF2B5EF4-FFF2-40B4-BE49-F238E27FC236}">
                <a16:creationId xmlns:a16="http://schemas.microsoft.com/office/drawing/2014/main" id="{03C24EA2-DD3C-7B2A-026A-16E84B2293E0}"/>
              </a:ext>
            </a:extLst>
          </p:cNvPr>
          <p:cNvSpPr>
            <a:spLocks noGrp="1"/>
          </p:cNvSpPr>
          <p:nvPr>
            <p:ph idx="1"/>
          </p:nvPr>
        </p:nvSpPr>
        <p:spPr>
          <a:xfrm>
            <a:off x="1181100" y="2371725"/>
            <a:ext cx="9829800" cy="4351338"/>
          </a:xfrm>
        </p:spPr>
        <p:txBody>
          <a:bodyPr>
            <a:normAutofit/>
          </a:bodyPr>
          <a:lstStyle/>
          <a:p>
            <a:pPr algn="just"/>
            <a:r>
              <a:rPr lang="pt-BR" dirty="0"/>
              <a:t>Sou por vezes levada muito adiante, no futuro, e é-me mostrado o que há de acontecer. De outras, são-me mostradas coisas como ocorreram no passado (p. 36). </a:t>
            </a:r>
          </a:p>
          <a:p>
            <a:pPr algn="just"/>
            <a:endParaRPr lang="pt-BR" dirty="0"/>
          </a:p>
          <a:p>
            <a:pPr algn="just"/>
            <a:r>
              <a:rPr lang="pt-BR" dirty="0"/>
              <a:t>Sou tão dependente do Espírito do Senhor ao relatar ou escrever uma visão, como ao ter essa visão (p. 37). </a:t>
            </a:r>
          </a:p>
        </p:txBody>
      </p:sp>
    </p:spTree>
    <p:extLst>
      <p:ext uri="{BB962C8B-B14F-4D97-AF65-F5344CB8AC3E}">
        <p14:creationId xmlns:p14="http://schemas.microsoft.com/office/powerpoint/2010/main" val="7115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4391F1-7072-EB54-EC7A-1B1A17EADE5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A38669D-3A3A-F9A9-A50F-6FD9958DDAAA}"/>
              </a:ext>
            </a:extLst>
          </p:cNvPr>
          <p:cNvSpPr>
            <a:spLocks noGrp="1"/>
          </p:cNvSpPr>
          <p:nvPr>
            <p:ph idx="1"/>
          </p:nvPr>
        </p:nvSpPr>
        <p:spPr>
          <a:xfrm>
            <a:off x="1854200" y="1618553"/>
            <a:ext cx="8662350" cy="4859679"/>
          </a:xfrm>
        </p:spPr>
        <p:txBody>
          <a:bodyPr>
            <a:normAutofit/>
          </a:bodyPr>
          <a:lstStyle/>
          <a:p>
            <a:pPr marL="0" indent="0" algn="ctr">
              <a:buNone/>
            </a:pPr>
            <a:r>
              <a:rPr lang="pt-BR" dirty="0"/>
              <a:t>Se bem que eu dependa tanto do Espírito do Senhor para escrever minhas visões como para recebê-las, todavia as palavras que emprego ao descrever o que vi são minhas, a menos que sejam as  que me foram ditas por um anjo, as quais eu sempre ponho entre aspas</a:t>
            </a:r>
          </a:p>
          <a:p>
            <a:pPr marL="0" indent="0" algn="ctr">
              <a:buNone/>
            </a:pPr>
            <a:r>
              <a:rPr lang="pt-BR" dirty="0"/>
              <a:t>(p. 37).</a:t>
            </a:r>
          </a:p>
        </p:txBody>
      </p:sp>
      <p:pic>
        <p:nvPicPr>
          <p:cNvPr id="9218" name="Picture 2" descr="Primeira visão de Ellen White, para a classe de Companheiro |  cantinhodaunidade.com.br">
            <a:extLst>
              <a:ext uri="{FF2B5EF4-FFF2-40B4-BE49-F238E27FC236}">
                <a16:creationId xmlns:a16="http://schemas.microsoft.com/office/drawing/2014/main" id="{D5D0D50B-03B2-FA9D-23CC-49E51B4248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590674" y="2373200"/>
            <a:ext cx="4128634" cy="576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8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E3533B-182A-2FEC-83AF-2BDD0AB9792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8CE76-E03A-B42C-39CF-A338EE7B23B4}"/>
              </a:ext>
            </a:extLst>
          </p:cNvPr>
          <p:cNvSpPr>
            <a:spLocks noGrp="1"/>
          </p:cNvSpPr>
          <p:nvPr>
            <p:ph idx="1"/>
          </p:nvPr>
        </p:nvSpPr>
        <p:spPr>
          <a:xfrm>
            <a:off x="838200" y="2041525"/>
            <a:ext cx="10515600" cy="4351338"/>
          </a:xfrm>
        </p:spPr>
        <p:txBody>
          <a:bodyPr>
            <a:normAutofit/>
          </a:bodyPr>
          <a:lstStyle/>
          <a:p>
            <a:pPr algn="just"/>
            <a:r>
              <a:rPr lang="pt-BR" dirty="0"/>
              <a:t>Temos muitas lições a aprender, e muitas, muitas a desaprender. Unicamente Deus e o Céu são infalíveis (p. 37). </a:t>
            </a:r>
          </a:p>
          <a:p>
            <a:pPr algn="just"/>
            <a:endParaRPr lang="pt-BR" dirty="0"/>
          </a:p>
          <a:p>
            <a:pPr algn="just"/>
            <a:r>
              <a:rPr lang="pt-BR" dirty="0"/>
              <a:t>Enquanto nos apegarmos às próprias ideias e opiniões com determinada persistência, não podemos ter a unidade pela qual Cristo orou (p. 37).</a:t>
            </a:r>
          </a:p>
          <a:p>
            <a:pPr algn="just"/>
            <a:endParaRPr lang="pt-BR" dirty="0"/>
          </a:p>
          <a:p>
            <a:pPr algn="just"/>
            <a:r>
              <a:rPr lang="pt-BR" dirty="0"/>
              <a:t>Com relação à infalibilidade, nunca a pretendi; unicamente Deus é infalível. Sua palavra é a verdade, e não há </a:t>
            </a:r>
            <a:r>
              <a:rPr lang="pt-BR" dirty="0" err="1"/>
              <a:t>nEle</a:t>
            </a:r>
            <a:r>
              <a:rPr lang="pt-BR" dirty="0"/>
              <a:t> mudança ou sombra de variação (p. 37).</a:t>
            </a:r>
          </a:p>
        </p:txBody>
      </p:sp>
      <p:sp>
        <p:nvSpPr>
          <p:cNvPr id="5" name="Título 4">
            <a:extLst>
              <a:ext uri="{FF2B5EF4-FFF2-40B4-BE49-F238E27FC236}">
                <a16:creationId xmlns:a16="http://schemas.microsoft.com/office/drawing/2014/main" id="{E7B1541F-0390-11B7-0D1A-9ADC76F56921}"/>
              </a:ext>
            </a:extLst>
          </p:cNvPr>
          <p:cNvSpPr>
            <a:spLocks noGrp="1"/>
          </p:cNvSpPr>
          <p:nvPr>
            <p:ph type="title"/>
          </p:nvPr>
        </p:nvSpPr>
        <p:spPr>
          <a:xfrm>
            <a:off x="838200" y="582396"/>
            <a:ext cx="10909300" cy="1325563"/>
          </a:xfrm>
        </p:spPr>
        <p:txBody>
          <a:bodyPr/>
          <a:lstStyle/>
          <a:p>
            <a:r>
              <a:rPr lang="pt-BR" dirty="0"/>
              <a:t>Nenhuma pretensão à infalibilidade</a:t>
            </a:r>
          </a:p>
        </p:txBody>
      </p:sp>
    </p:spTree>
    <p:extLst>
      <p:ext uri="{BB962C8B-B14F-4D97-AF65-F5344CB8AC3E}">
        <p14:creationId xmlns:p14="http://schemas.microsoft.com/office/powerpoint/2010/main" val="6948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073CCE-30F2-D140-C2AF-0C5AA34388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39AAB10-450A-4204-00BE-8C92126327FD}"/>
              </a:ext>
            </a:extLst>
          </p:cNvPr>
          <p:cNvSpPr>
            <a:spLocks noGrp="1"/>
          </p:cNvSpPr>
          <p:nvPr>
            <p:ph type="title"/>
          </p:nvPr>
        </p:nvSpPr>
        <p:spPr>
          <a:xfrm>
            <a:off x="838200" y="352921"/>
            <a:ext cx="10515600" cy="1325563"/>
          </a:xfrm>
        </p:spPr>
        <p:txBody>
          <a:bodyPr/>
          <a:lstStyle/>
          <a:p>
            <a:r>
              <a:rPr lang="pt-BR" dirty="0"/>
              <a:t>O sagrado e o comum</a:t>
            </a:r>
          </a:p>
        </p:txBody>
      </p:sp>
      <p:sp>
        <p:nvSpPr>
          <p:cNvPr id="3" name="Espaço Reservado para Conteúdo 2">
            <a:extLst>
              <a:ext uri="{FF2B5EF4-FFF2-40B4-BE49-F238E27FC236}">
                <a16:creationId xmlns:a16="http://schemas.microsoft.com/office/drawing/2014/main" id="{3E65A8C3-CC61-CCBE-946F-372284F1927C}"/>
              </a:ext>
            </a:extLst>
          </p:cNvPr>
          <p:cNvSpPr>
            <a:spLocks noGrp="1"/>
          </p:cNvSpPr>
          <p:nvPr>
            <p:ph idx="1"/>
          </p:nvPr>
        </p:nvSpPr>
        <p:spPr>
          <a:xfrm>
            <a:off x="1925890" y="1943404"/>
            <a:ext cx="8869110" cy="4351338"/>
          </a:xfrm>
        </p:spPr>
        <p:txBody>
          <a:bodyPr>
            <a:normAutofit/>
          </a:bodyPr>
          <a:lstStyle/>
          <a:p>
            <a:pPr algn="just"/>
            <a:r>
              <a:rPr lang="pt-BR" sz="2200" dirty="0"/>
              <a:t>Misturar, porém, o sagrado com o comum, é um grande erro. Podemos ver na tendência para isso a operação do inimigo para destruir as almas </a:t>
            </a:r>
            <a:r>
              <a:rPr lang="pt-BR" dirty="0"/>
              <a:t>(p. 38).</a:t>
            </a:r>
            <a:endParaRPr lang="pt-BR" sz="2200" dirty="0"/>
          </a:p>
          <a:p>
            <a:pPr algn="just"/>
            <a:endParaRPr lang="pt-BR" sz="2200" dirty="0"/>
          </a:p>
          <a:p>
            <a:pPr algn="just"/>
            <a:r>
              <a:rPr lang="pt-BR" sz="2200" dirty="0"/>
              <a:t>A toda alma criada por Deus, deu Ele aptidões para servi-Lo, mas Satanás procura tornar árdua esta obra de serviço por sua constante tentação para desviar almas. Ele trabalha para enfraquecer as percepções espirituais para que os homens não distingam entre o que é profano e o que é santo </a:t>
            </a:r>
            <a:r>
              <a:rPr lang="pt-BR" sz="2000" dirty="0"/>
              <a:t>(p. 38).</a:t>
            </a:r>
            <a:endParaRPr lang="pt-BR" sz="2200" dirty="0"/>
          </a:p>
        </p:txBody>
      </p:sp>
      <p:pic>
        <p:nvPicPr>
          <p:cNvPr id="9218" name="Picture 2" descr="Primeira visão de Ellen White, para a classe de Companheiro |  cantinhodaunidade.com.br">
            <a:extLst>
              <a:ext uri="{FF2B5EF4-FFF2-40B4-BE49-F238E27FC236}">
                <a16:creationId xmlns:a16="http://schemas.microsoft.com/office/drawing/2014/main" id="{D35CB942-3301-2676-C12F-27E68DB394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311375" y="4119073"/>
            <a:ext cx="2696529" cy="376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A83B12-A4CE-34EE-7D52-A583188B9D4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BA90146-5AD7-6E03-76A4-FBFB52AF70F2}"/>
              </a:ext>
            </a:extLst>
          </p:cNvPr>
          <p:cNvSpPr>
            <a:spLocks noGrp="1"/>
          </p:cNvSpPr>
          <p:nvPr>
            <p:ph idx="1"/>
          </p:nvPr>
        </p:nvSpPr>
        <p:spPr>
          <a:xfrm>
            <a:off x="763781" y="1488779"/>
            <a:ext cx="10664438" cy="4754636"/>
          </a:xfrm>
        </p:spPr>
        <p:txBody>
          <a:bodyPr>
            <a:normAutofit/>
          </a:bodyPr>
          <a:lstStyle/>
          <a:p>
            <a:pPr algn="ctr"/>
            <a:r>
              <a:rPr lang="pt-BR" sz="2200" dirty="0"/>
              <a:t>Entreguei-me, todo o meu ser, a Deus, para obedecer a Seu chamado em tudo, e desde aquele tempo minha vida tem sido gasta em dar a mensagem, com a pena e falando perante grandes congregações. Não sou eu que controlo minhas palavras e ações em ocasiões assim </a:t>
            </a:r>
            <a:r>
              <a:rPr lang="pt-BR" sz="2000" dirty="0"/>
              <a:t>(p. 39).</a:t>
            </a:r>
            <a:endParaRPr lang="pt-BR" sz="2200" dirty="0"/>
          </a:p>
          <a:p>
            <a:pPr algn="ctr"/>
            <a:endParaRPr lang="pt-BR" sz="2200" dirty="0"/>
          </a:p>
          <a:p>
            <a:pPr algn="ctr"/>
            <a:r>
              <a:rPr lang="pt-BR" sz="2200" dirty="0"/>
              <a:t>Há vezes, porém, em que devem ser declaradas coisas comuns, pensamentos comuns precisam ocupar a mente, cartas comuns precisam ser escritas e informações dadas, as quais passaram de um a outro dos obreiros. Tais palavras, tais informações, não são dadas sob a inspiração especial do Espírito de Deus </a:t>
            </a:r>
            <a:r>
              <a:rPr lang="pt-BR" sz="2000" dirty="0"/>
              <a:t>(p. 39).</a:t>
            </a:r>
            <a:endParaRPr lang="pt-BR" sz="2200" dirty="0"/>
          </a:p>
        </p:txBody>
      </p:sp>
    </p:spTree>
    <p:extLst>
      <p:ext uri="{BB962C8B-B14F-4D97-AF65-F5344CB8AC3E}">
        <p14:creationId xmlns:p14="http://schemas.microsoft.com/office/powerpoint/2010/main" val="7609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740546" y="1508132"/>
            <a:ext cx="9983679" cy="4262353"/>
          </a:xfrm>
        </p:spPr>
        <p:txBody>
          <a:bodyPr>
            <a:normAutofit lnSpcReduction="10000"/>
          </a:bodyPr>
          <a:lstStyle/>
          <a:p>
            <a:pPr marL="914400" lvl="1" indent="-457200" algn="just">
              <a:buFont typeface="Arial" panose="020B0604020202020204" pitchFamily="34" charset="0"/>
              <a:buChar char="•"/>
            </a:pPr>
            <a:r>
              <a:rPr lang="pt-BR" dirty="0"/>
              <a:t>Esta é uma justa representação dos homens que se põem a corrigir os erros da Bíblia. Homem algum pode aperfeiçoar a Bíblia sugerindo o que o Senhor queria dizer ou devia ter dito (p. 16).</a:t>
            </a:r>
          </a:p>
          <a:p>
            <a:pPr marL="914400" lvl="1" indent="-457200" algn="just">
              <a:buFont typeface="Arial" panose="020B0604020202020204" pitchFamily="34" charset="0"/>
              <a:buChar char="•"/>
            </a:pPr>
            <a:endParaRPr lang="pt-BR" dirty="0"/>
          </a:p>
          <a:p>
            <a:pPr marL="914400" lvl="1" indent="-457200" algn="just">
              <a:buFont typeface="Arial" panose="020B0604020202020204" pitchFamily="34" charset="0"/>
              <a:buChar char="•"/>
            </a:pPr>
            <a:endParaRPr lang="en-US" dirty="0"/>
          </a:p>
          <a:p>
            <a:pPr marL="914400" lvl="1" indent="-457200" algn="just">
              <a:buFont typeface="Arial" panose="020B0604020202020204" pitchFamily="34" charset="0"/>
              <a:buChar char="•"/>
            </a:pPr>
            <a:endParaRPr lang="en-US" dirty="0"/>
          </a:p>
          <a:p>
            <a:pPr marL="914400" lvl="1" indent="-457200" algn="just">
              <a:buFont typeface="Arial" panose="020B0604020202020204" pitchFamily="34" charset="0"/>
              <a:buChar char="•"/>
            </a:pPr>
            <a:endParaRPr lang="en-US" dirty="0"/>
          </a:p>
          <a:p>
            <a:pPr marL="914400" lvl="1" indent="-457200" algn="just">
              <a:buFont typeface="Arial" panose="020B0604020202020204" pitchFamily="34" charset="0"/>
              <a:buChar char="•"/>
            </a:pPr>
            <a:r>
              <a:rPr lang="pt-BR" dirty="0"/>
              <a:t>... a mente que for tão estreita que hesite e tropece nessa possibilidade ou probabilidade, estaria igualmente pronta a tropeçar nos mistérios da Palavra Inspirada, porque sua mente fraca não pode ver através dos desígnios de Deus (p. 16).</a:t>
            </a:r>
          </a:p>
          <a:p>
            <a:pPr marL="914400" lvl="1" indent="-457200" algn="just">
              <a:buFont typeface="Arial" panose="020B0604020202020204" pitchFamily="34" charset="0"/>
              <a:buChar char="•"/>
            </a:pPr>
            <a:endParaRPr lang="pt-BR" dirty="0"/>
          </a:p>
        </p:txBody>
      </p:sp>
    </p:spTree>
    <p:extLst>
      <p:ext uri="{BB962C8B-B14F-4D97-AF65-F5344CB8AC3E}">
        <p14:creationId xmlns:p14="http://schemas.microsoft.com/office/powerpoint/2010/main" val="293972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EA7AB2-7F5C-58A0-FBD2-E95E7770B1A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46297E-6C51-2376-A565-5BAC8E4F45E1}"/>
              </a:ext>
            </a:extLst>
          </p:cNvPr>
          <p:cNvSpPr>
            <a:spLocks noGrp="1"/>
          </p:cNvSpPr>
          <p:nvPr>
            <p:ph type="title"/>
          </p:nvPr>
        </p:nvSpPr>
        <p:spPr>
          <a:xfrm>
            <a:off x="838200" y="257538"/>
            <a:ext cx="10515600" cy="1325563"/>
          </a:xfrm>
        </p:spPr>
        <p:txBody>
          <a:bodyPr/>
          <a:lstStyle/>
          <a:p>
            <a:r>
              <a:rPr lang="pt-BR" dirty="0"/>
              <a:t>Uma Antiga Declaração</a:t>
            </a:r>
          </a:p>
        </p:txBody>
      </p:sp>
      <p:sp>
        <p:nvSpPr>
          <p:cNvPr id="3" name="Espaço Reservado para Conteúdo 2">
            <a:extLst>
              <a:ext uri="{FF2B5EF4-FFF2-40B4-BE49-F238E27FC236}">
                <a16:creationId xmlns:a16="http://schemas.microsoft.com/office/drawing/2014/main" id="{C1623950-73F4-2175-C8E6-59B5DA15A151}"/>
              </a:ext>
            </a:extLst>
          </p:cNvPr>
          <p:cNvSpPr>
            <a:spLocks noGrp="1"/>
          </p:cNvSpPr>
          <p:nvPr>
            <p:ph idx="1"/>
          </p:nvPr>
        </p:nvSpPr>
        <p:spPr>
          <a:xfrm>
            <a:off x="838200" y="1179319"/>
            <a:ext cx="10515600" cy="5066010"/>
          </a:xfrm>
        </p:spPr>
        <p:txBody>
          <a:bodyPr>
            <a:normAutofit fontScale="85000" lnSpcReduction="20000"/>
          </a:bodyPr>
          <a:lstStyle/>
          <a:p>
            <a:endParaRPr lang="pt-BR" sz="2400" dirty="0"/>
          </a:p>
          <a:p>
            <a:pPr algn="just"/>
            <a:r>
              <a:rPr lang="pt-BR" sz="2600" dirty="0"/>
              <a:t>Vi que batendo contra as visões eles não batiam contra o verme — o débil instrumento pelo qual Deus falava — mas contra o Espírito Santo. Vi que era pequena coisa falar contra o instrumento, mas que era perigoso menosprezar as palavras de Deus </a:t>
            </a:r>
            <a:r>
              <a:rPr lang="pt-BR" dirty="0"/>
              <a:t>(p. 40).</a:t>
            </a:r>
            <a:r>
              <a:rPr lang="pt-BR" sz="2600" dirty="0"/>
              <a:t> </a:t>
            </a:r>
          </a:p>
          <a:p>
            <a:pPr algn="just"/>
            <a:endParaRPr lang="pt-BR" sz="2600" dirty="0"/>
          </a:p>
          <a:p>
            <a:pPr algn="just"/>
            <a:r>
              <a:rPr lang="pt-BR" sz="2600" dirty="0"/>
              <a:t>Vi que se eles estavam em erro e Deus preferia mostrar-lhes seus erros mediante visões, e eles desconsideravam os ensinos de Deus por intermédio delas, seriam deixados a seguir sua própria direção, e correr no caminho do erro, e pensar que estavam direitos, até que o verificassem quando fosse tarde demais </a:t>
            </a:r>
            <a:r>
              <a:rPr lang="pt-BR" sz="2800" dirty="0"/>
              <a:t>(p. 40).</a:t>
            </a:r>
            <a:r>
              <a:rPr lang="pt-BR" sz="3200" dirty="0"/>
              <a:t> </a:t>
            </a:r>
            <a:r>
              <a:rPr lang="pt-BR" sz="2600" dirty="0"/>
              <a:t> </a:t>
            </a:r>
          </a:p>
          <a:p>
            <a:pPr algn="just"/>
            <a:endParaRPr lang="pt-BR" sz="2600" dirty="0"/>
          </a:p>
          <a:p>
            <a:pPr algn="just"/>
            <a:r>
              <a:rPr lang="pt-BR" sz="2600" dirty="0"/>
              <a:t>Então um anjo apontou para eles, e disse: “Meu Pai ensinou, mas não quisestes ser ensinados. Falou mediante visões, mas menosprezastes Sua voz, e Ele vos abandonou aos vossos próprios caminhos, para vos saciardes de vossos próprios feitos.”</a:t>
            </a:r>
            <a:r>
              <a:rPr lang="pt-BR" sz="2800" dirty="0"/>
              <a:t> (p. 40).</a:t>
            </a:r>
            <a:r>
              <a:rPr lang="pt-BR" sz="3200" dirty="0"/>
              <a:t> </a:t>
            </a:r>
          </a:p>
        </p:txBody>
      </p:sp>
    </p:spTree>
    <p:extLst>
      <p:ext uri="{BB962C8B-B14F-4D97-AF65-F5344CB8AC3E}">
        <p14:creationId xmlns:p14="http://schemas.microsoft.com/office/powerpoint/2010/main" val="14436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1265098" y="2527130"/>
            <a:ext cx="9661803" cy="2768939"/>
          </a:xfrm>
        </p:spPr>
        <p:txBody>
          <a:bodyPr>
            <a:normAutofit/>
          </a:bodyPr>
          <a:lstStyle/>
          <a:p>
            <a:pPr marL="0" indent="0" algn="ctr">
              <a:buNone/>
            </a:pPr>
            <a:r>
              <a:rPr lang="pt-BR" sz="2200" dirty="0"/>
              <a:t>O tempo e a provação não anularam as instruções dadas, mas através de anos de sofrimento e sacrifício têm estabelecido a verdade do testemunho comunicado. As instruções dadas nos primeiros tempos da mensagem, devem ser conservadas como instruções dignas de confiança para se seguirem nesses seus dias finais </a:t>
            </a:r>
            <a:r>
              <a:rPr lang="pt-BR" dirty="0"/>
              <a:t>(p. 41). </a:t>
            </a:r>
          </a:p>
          <a:p>
            <a:pPr marL="0" indent="0" algn="ctr">
              <a:buNone/>
            </a:pPr>
            <a:endParaRPr lang="pt-BR" sz="2200" dirty="0"/>
          </a:p>
        </p:txBody>
      </p:sp>
      <p:pic>
        <p:nvPicPr>
          <p:cNvPr id="4" name="Picture 2" descr="Ellen G. White – Wikipédia, a enciclopédia livre">
            <a:extLst>
              <a:ext uri="{FF2B5EF4-FFF2-40B4-BE49-F238E27FC236}">
                <a16:creationId xmlns:a16="http://schemas.microsoft.com/office/drawing/2014/main" id="{53DF8214-0D1D-4809-8BCA-E974778D386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9" b="90000" l="10000" r="97250">
                        <a14:foregroundMark x1="51583" y1="19556" x2="50667" y2="12389"/>
                        <a14:foregroundMark x1="50667" y1="12389" x2="60500" y2="9944"/>
                        <a14:foregroundMark x1="60500" y1="9944" x2="67083" y2="14444"/>
                        <a14:foregroundMark x1="87333" y1="42444" x2="90333" y2="50111"/>
                        <a14:foregroundMark x1="90333" y1="50111" x2="86583" y2="68222"/>
                        <a14:foregroundMark x1="86583" y1="68222" x2="16583" y2="62444"/>
                        <a14:foregroundMark x1="16583" y1="62444" x2="10250" y2="52944"/>
                        <a14:foregroundMark x1="13016" y1="49572" x2="15583" y2="46444"/>
                        <a14:foregroundMark x1="10250" y1="52944" x2="12376" y2="50353"/>
                        <a14:foregroundMark x1="15583" y1="46444" x2="19500" y2="48611"/>
                        <a14:foregroundMark x1="22833" y1="48056" x2="21167" y2="46222"/>
                        <a14:foregroundMark x1="95624" y1="52222" x2="97250" y2="54667"/>
                        <a14:foregroundMark x1="95255" y1="51667" x2="95624" y2="52222"/>
                        <a14:foregroundMark x1="93000" y1="48278" x2="95255" y2="51667"/>
                        <a14:foregroundMark x1="97250" y1="54667" x2="94667" y2="66667"/>
                        <a14:foregroundMark x1="60399" y1="19753" x2="63248" y2="27445"/>
                        <a14:foregroundMark x1="54131" y1="32289" x2="58974" y2="30389"/>
                        <a14:foregroundMark x1="69088" y1="17854" x2="70085" y2="19753"/>
                        <a14:foregroundMark x1="38177" y1="55461" x2="43590" y2="51282"/>
                        <a14:backgroundMark x1="13000" y1="49556" x2="6833" y2="49556"/>
                        <a14:backgroundMark x1="13250" y1="49556" x2="9333" y2="44500"/>
                        <a14:backgroundMark x1="94167" y1="52222" x2="94167" y2="52222"/>
                        <a14:backgroundMark x1="94167" y1="51667" x2="94167"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9464844" y="4141637"/>
            <a:ext cx="3356178" cy="503426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A0EAF3F-DD15-8E90-8118-7CBDCE4D55CB}"/>
              </a:ext>
            </a:extLst>
          </p:cNvPr>
          <p:cNvSpPr>
            <a:spLocks noGrp="1"/>
          </p:cNvSpPr>
          <p:nvPr>
            <p:ph type="title"/>
          </p:nvPr>
        </p:nvSpPr>
        <p:spPr>
          <a:xfrm>
            <a:off x="838199" y="394313"/>
            <a:ext cx="10515600" cy="1325563"/>
          </a:xfrm>
        </p:spPr>
        <p:txBody>
          <a:bodyPr>
            <a:normAutofit/>
          </a:bodyPr>
          <a:lstStyle/>
          <a:p>
            <a:pPr algn="ctr"/>
            <a:r>
              <a:rPr lang="pt-BR" sz="3600" dirty="0"/>
              <a:t>Instruções Dignas de Confiança para os Últimos Dias</a:t>
            </a:r>
          </a:p>
        </p:txBody>
      </p:sp>
    </p:spTree>
    <p:extLst>
      <p:ext uri="{BB962C8B-B14F-4D97-AF65-F5344CB8AC3E}">
        <p14:creationId xmlns:p14="http://schemas.microsoft.com/office/powerpoint/2010/main" val="4967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976801"/>
            <a:ext cx="10515600" cy="4351338"/>
          </a:xfrm>
        </p:spPr>
        <p:txBody>
          <a:bodyPr>
            <a:normAutofit/>
          </a:bodyPr>
          <a:lstStyle/>
          <a:p>
            <a:pPr algn="just"/>
            <a:r>
              <a:rPr lang="pt-BR" dirty="0"/>
              <a:t>Em breve serão feitos todos os esforços possíveis para desmerecer e perverter a verdade dos testemunhos do Espírito de Deus (p. 41). </a:t>
            </a:r>
          </a:p>
          <a:p>
            <a:pPr algn="just"/>
            <a:endParaRPr lang="pt-BR" dirty="0"/>
          </a:p>
          <a:p>
            <a:pPr algn="just"/>
            <a:endParaRPr lang="pt-BR" dirty="0"/>
          </a:p>
          <a:p>
            <a:pPr algn="just"/>
            <a:r>
              <a:rPr lang="pt-BR" dirty="0"/>
              <a:t>Haverá pessoas que outrora se uniram conosco na fé, as quais buscarão doutrinas novas e estranhas, qualquer coisa singular e sensacional para apresentar ao povo. Eles introduzirão todos os enganos concebíveis, e apresentá-los-ão como vindos da Sra. White, para que possam iludir as almas. ... (p. 41). </a:t>
            </a:r>
          </a:p>
          <a:p>
            <a:pPr algn="just"/>
            <a:endParaRPr lang="pt-BR" dirty="0"/>
          </a:p>
        </p:txBody>
      </p:sp>
      <p:sp>
        <p:nvSpPr>
          <p:cNvPr id="2" name="Título 1">
            <a:extLst>
              <a:ext uri="{FF2B5EF4-FFF2-40B4-BE49-F238E27FC236}">
                <a16:creationId xmlns:a16="http://schemas.microsoft.com/office/drawing/2014/main" id="{6DD14FC5-C559-69E9-CC50-FC3BB202A908}"/>
              </a:ext>
            </a:extLst>
          </p:cNvPr>
          <p:cNvSpPr>
            <a:spLocks noGrp="1"/>
          </p:cNvSpPr>
          <p:nvPr>
            <p:ph type="title"/>
          </p:nvPr>
        </p:nvSpPr>
        <p:spPr>
          <a:xfrm>
            <a:off x="838200" y="257538"/>
            <a:ext cx="10515600" cy="1325563"/>
          </a:xfrm>
        </p:spPr>
        <p:txBody>
          <a:bodyPr/>
          <a:lstStyle/>
          <a:p>
            <a:r>
              <a:rPr lang="pt-BR" dirty="0"/>
              <a:t>Várias Atitudes Enumeradas</a:t>
            </a:r>
          </a:p>
        </p:txBody>
      </p:sp>
    </p:spTree>
    <p:extLst>
      <p:ext uri="{BB962C8B-B14F-4D97-AF65-F5344CB8AC3E}">
        <p14:creationId xmlns:p14="http://schemas.microsoft.com/office/powerpoint/2010/main" val="361789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584200" y="1961119"/>
            <a:ext cx="10515600" cy="4639343"/>
          </a:xfrm>
        </p:spPr>
        <p:txBody>
          <a:bodyPr>
            <a:normAutofit/>
          </a:bodyPr>
          <a:lstStyle/>
          <a:p>
            <a:pPr marL="914400" lvl="1" indent="-457200" algn="just">
              <a:buFont typeface="Arial" panose="020B0604020202020204" pitchFamily="34" charset="0"/>
              <a:buChar char="•"/>
            </a:pPr>
            <a:r>
              <a:rPr lang="pt-BR" sz="2200" dirty="0"/>
              <a:t>Quando serve ao vosso desígnio, tratais os Testemunhos como se neles crêsseis, citando trechos deles para reforçar qualquer declaração em que desejais prevalecer. Como é, porém, quando o esclarecimento é dado para corrigir-vos os erros? Aceitais a luz? Quando os Testemunhos falam contrariamente às vossas ideias, então os tratais com desprezo</a:t>
            </a:r>
            <a:r>
              <a:rPr lang="pt-BR" dirty="0"/>
              <a:t> (p. 42). </a:t>
            </a:r>
          </a:p>
          <a:p>
            <a:pPr marL="914400" lvl="1" indent="-457200" algn="just">
              <a:buFont typeface="Arial" panose="020B0604020202020204" pitchFamily="34" charset="0"/>
              <a:buChar char="•"/>
            </a:pPr>
            <a:endParaRPr lang="pt-BR" sz="2200" dirty="0"/>
          </a:p>
          <a:p>
            <a:pPr marL="914400" lvl="1" indent="-457200" algn="just">
              <a:buFont typeface="Arial" panose="020B0604020202020204" pitchFamily="34" charset="0"/>
              <a:buChar char="•"/>
            </a:pPr>
            <a:endParaRPr lang="pt-BR" sz="2200" dirty="0"/>
          </a:p>
          <a:p>
            <a:pPr marL="914400" lvl="1" indent="-457200" algn="just">
              <a:buFont typeface="Arial" panose="020B0604020202020204" pitchFamily="34" charset="0"/>
              <a:buChar char="•"/>
            </a:pPr>
            <a:r>
              <a:rPr lang="pt-BR" sz="2200" dirty="0"/>
              <a:t>Não fica bem a pessoa alguma soltar uma palavra de dúvida aqui e ali, a qual opere como veneno em outros espíritos, abalando-lhes a confiança nas mensagens que Deus tem dado, as quais têm ajudado a pôr o fundamento desta obra, e a tem assistido até ao presente, com reprovações, advertências, correções, e encorajamentos </a:t>
            </a:r>
            <a:r>
              <a:rPr lang="pt-BR" sz="2000" dirty="0"/>
              <a:t>(p. 43).</a:t>
            </a:r>
            <a:endParaRPr lang="en-US" sz="2200" dirty="0"/>
          </a:p>
        </p:txBody>
      </p:sp>
      <p:sp>
        <p:nvSpPr>
          <p:cNvPr id="2" name="Título 1">
            <a:extLst>
              <a:ext uri="{FF2B5EF4-FFF2-40B4-BE49-F238E27FC236}">
                <a16:creationId xmlns:a16="http://schemas.microsoft.com/office/drawing/2014/main" id="{6D15438D-E9CA-92A9-7C3A-A821E9D0C658}"/>
              </a:ext>
            </a:extLst>
          </p:cNvPr>
          <p:cNvSpPr>
            <a:spLocks noGrp="1"/>
          </p:cNvSpPr>
          <p:nvPr>
            <p:ph type="title"/>
          </p:nvPr>
        </p:nvSpPr>
        <p:spPr>
          <a:xfrm>
            <a:off x="838200" y="558800"/>
            <a:ext cx="10515600" cy="1024301"/>
          </a:xfrm>
        </p:spPr>
        <p:txBody>
          <a:bodyPr>
            <a:normAutofit fontScale="90000"/>
          </a:bodyPr>
          <a:lstStyle/>
          <a:p>
            <a:r>
              <a:rPr lang="pt-BR" dirty="0"/>
              <a:t>Perigos de Dissecar Mensagens Inspiradas</a:t>
            </a:r>
          </a:p>
        </p:txBody>
      </p:sp>
    </p:spTree>
    <p:extLst>
      <p:ext uri="{BB962C8B-B14F-4D97-AF65-F5344CB8AC3E}">
        <p14:creationId xmlns:p14="http://schemas.microsoft.com/office/powerpoint/2010/main" val="168219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2876373"/>
            <a:ext cx="10515600" cy="3364914"/>
          </a:xfrm>
        </p:spPr>
        <p:txBody>
          <a:bodyPr>
            <a:normAutofit/>
          </a:bodyPr>
          <a:lstStyle/>
          <a:p>
            <a:pPr marL="0" indent="0" algn="ctr">
              <a:buNone/>
            </a:pPr>
            <a:r>
              <a:rPr lang="pt-BR" dirty="0"/>
              <a:t>Chegam-me cartas suplicando uma resposta; sei que muitos homens tomam os testemunhos que o Senhor tem dado, e aplicam-nos como lhes parece que deviam ser aplicados, pegando uma sentença aqui e ali, tirando-a de sua devida ligação, e aplicando-a segundo sua ideia (p. 44).</a:t>
            </a:r>
          </a:p>
        </p:txBody>
      </p:sp>
      <p:sp>
        <p:nvSpPr>
          <p:cNvPr id="2" name="Título 1">
            <a:extLst>
              <a:ext uri="{FF2B5EF4-FFF2-40B4-BE49-F238E27FC236}">
                <a16:creationId xmlns:a16="http://schemas.microsoft.com/office/drawing/2014/main" id="{A4918822-0FC2-DE39-4C61-6316CCEDE9E7}"/>
              </a:ext>
            </a:extLst>
          </p:cNvPr>
          <p:cNvSpPr>
            <a:spLocks noGrp="1"/>
          </p:cNvSpPr>
          <p:nvPr>
            <p:ph type="title"/>
          </p:nvPr>
        </p:nvSpPr>
        <p:spPr>
          <a:xfrm>
            <a:off x="838200" y="616713"/>
            <a:ext cx="10718800" cy="1325563"/>
          </a:xfrm>
        </p:spPr>
        <p:txBody>
          <a:bodyPr/>
          <a:lstStyle/>
          <a:p>
            <a:r>
              <a:rPr lang="pt-BR" dirty="0"/>
              <a:t>Mensagens Inspiradas Mal Aplicadas</a:t>
            </a:r>
          </a:p>
        </p:txBody>
      </p:sp>
    </p:spTree>
    <p:extLst>
      <p:ext uri="{BB962C8B-B14F-4D97-AF65-F5344CB8AC3E}">
        <p14:creationId xmlns:p14="http://schemas.microsoft.com/office/powerpoint/2010/main" val="13679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422E24-7AD8-A844-B8D3-218E8B5424A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112CC40-32C2-20A4-276B-9AF390A31E7B}"/>
              </a:ext>
            </a:extLst>
          </p:cNvPr>
          <p:cNvSpPr>
            <a:spLocks noGrp="1"/>
          </p:cNvSpPr>
          <p:nvPr>
            <p:ph idx="1"/>
          </p:nvPr>
        </p:nvSpPr>
        <p:spPr>
          <a:xfrm>
            <a:off x="838200" y="1583101"/>
            <a:ext cx="10515600" cy="4639343"/>
          </a:xfrm>
        </p:spPr>
        <p:txBody>
          <a:bodyPr>
            <a:normAutofit fontScale="92500"/>
          </a:bodyPr>
          <a:lstStyle/>
          <a:p>
            <a:pPr algn="just"/>
            <a:r>
              <a:rPr lang="pt-BR" sz="2600" dirty="0"/>
              <a:t>Quando encontrardes homens pondo em dúvida os testemunhos, criticando-os, e procurando desviar o povo de sua influência, estai certos de que Deus não está operando por meio deles. É outro espírito. Dúvidas e incredulidades são acariciadas pelos que não andam ponderadamente. </a:t>
            </a:r>
            <a:r>
              <a:rPr lang="pt-BR" dirty="0"/>
              <a:t>(p. 45).</a:t>
            </a:r>
            <a:endParaRPr lang="pt-BR" sz="2600" dirty="0"/>
          </a:p>
          <a:p>
            <a:pPr algn="just"/>
            <a:endParaRPr lang="pt-BR" sz="2600" dirty="0"/>
          </a:p>
          <a:p>
            <a:pPr algn="just"/>
            <a:r>
              <a:rPr lang="pt-BR" sz="2600" dirty="0"/>
              <a:t>Os defeituosos de caráter, porém, cujas mãos não são puras, cujo coração não é santo, cujos hábitos de vida são frouxos, que são grosseiros em casa, ou infiéis nos negócios — todos esses certamente acharão prazer nos novos sentimentos apresentados. Todos podem ver, se quiserem, a verdadeira medida do homem, a natureza de seu ensino, pelo caráter de seus seguidores </a:t>
            </a:r>
            <a:r>
              <a:rPr lang="pt-BR" dirty="0"/>
              <a:t>(p. 45).</a:t>
            </a:r>
            <a:r>
              <a:rPr lang="pt-BR" sz="2600" dirty="0"/>
              <a:t> </a:t>
            </a:r>
          </a:p>
          <a:p>
            <a:endParaRPr lang="pt-BR" sz="2800" dirty="0"/>
          </a:p>
        </p:txBody>
      </p:sp>
      <p:sp>
        <p:nvSpPr>
          <p:cNvPr id="2" name="Título 1">
            <a:extLst>
              <a:ext uri="{FF2B5EF4-FFF2-40B4-BE49-F238E27FC236}">
                <a16:creationId xmlns:a16="http://schemas.microsoft.com/office/drawing/2014/main" id="{B59FBB41-969D-DFCE-9406-20053512A1BC}"/>
              </a:ext>
            </a:extLst>
          </p:cNvPr>
          <p:cNvSpPr>
            <a:spLocks noGrp="1"/>
          </p:cNvSpPr>
          <p:nvPr>
            <p:ph type="title"/>
          </p:nvPr>
        </p:nvSpPr>
        <p:spPr>
          <a:xfrm>
            <a:off x="838200" y="257538"/>
            <a:ext cx="10515600" cy="1325563"/>
          </a:xfrm>
        </p:spPr>
        <p:txBody>
          <a:bodyPr/>
          <a:lstStyle/>
          <a:p>
            <a:r>
              <a:rPr lang="pt-BR" dirty="0"/>
              <a:t>Duvidar dos Testemunhos</a:t>
            </a:r>
          </a:p>
        </p:txBody>
      </p:sp>
    </p:spTree>
    <p:extLst>
      <p:ext uri="{BB962C8B-B14F-4D97-AF65-F5344CB8AC3E}">
        <p14:creationId xmlns:p14="http://schemas.microsoft.com/office/powerpoint/2010/main" val="21784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358399"/>
            <a:ext cx="10515600" cy="3542995"/>
          </a:xfrm>
        </p:spPr>
        <p:txBody>
          <a:bodyPr>
            <a:normAutofit/>
          </a:bodyPr>
          <a:lstStyle/>
          <a:p>
            <a:pPr marL="0" indent="0" algn="ctr">
              <a:lnSpc>
                <a:spcPts val="3300"/>
              </a:lnSpc>
              <a:buNone/>
            </a:pPr>
            <a:r>
              <a:rPr lang="pt-BR" dirty="0"/>
              <a:t>Os que mais têm a dizer contra os testemunhos são em geral os que não os leram, da mesma maneira que os que se gabam de sua incredulidade na Bíblia são os que têm pouco conhecimento de seus ensinos. Sabem que eles os condenam, e sua rejeição por parte deles dá-lhes um sentimento de segurança em sua direção pecaminosa (p. 45).</a:t>
            </a:r>
          </a:p>
        </p:txBody>
      </p:sp>
      <p:pic>
        <p:nvPicPr>
          <p:cNvPr id="4" name="Picture 2" descr="Ellen G. White – Wikipédia, a enciclopédia livre">
            <a:extLst>
              <a:ext uri="{FF2B5EF4-FFF2-40B4-BE49-F238E27FC236}">
                <a16:creationId xmlns:a16="http://schemas.microsoft.com/office/drawing/2014/main" id="{172AB6EB-1859-41D5-95DF-045C725EFF5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9" b="90000" l="10000" r="97250">
                        <a14:foregroundMark x1="51583" y1="19556" x2="50667" y2="12389"/>
                        <a14:foregroundMark x1="50667" y1="12389" x2="60500" y2="9944"/>
                        <a14:foregroundMark x1="60500" y1="9944" x2="67083" y2="14444"/>
                        <a14:foregroundMark x1="87333" y1="42444" x2="90333" y2="50111"/>
                        <a14:foregroundMark x1="90333" y1="50111" x2="86583" y2="68222"/>
                        <a14:foregroundMark x1="86583" y1="68222" x2="16583" y2="62444"/>
                        <a14:foregroundMark x1="16583" y1="62444" x2="10250" y2="52944"/>
                        <a14:foregroundMark x1="13016" y1="49572" x2="15583" y2="46444"/>
                        <a14:foregroundMark x1="10250" y1="52944" x2="12376" y2="50353"/>
                        <a14:foregroundMark x1="15583" y1="46444" x2="19500" y2="48611"/>
                        <a14:foregroundMark x1="22833" y1="48056" x2="21167" y2="46222"/>
                        <a14:foregroundMark x1="95624" y1="52222" x2="97250" y2="54667"/>
                        <a14:foregroundMark x1="95255" y1="51667" x2="95624" y2="52222"/>
                        <a14:foregroundMark x1="93000" y1="48278" x2="95255" y2="51667"/>
                        <a14:foregroundMark x1="97250" y1="54667" x2="94667" y2="66667"/>
                        <a14:foregroundMark x1="60399" y1="19753" x2="63248" y2="27445"/>
                        <a14:foregroundMark x1="54131" y1="32289" x2="58974" y2="30389"/>
                        <a14:foregroundMark x1="69088" y1="17854" x2="70085" y2="19753"/>
                        <a14:foregroundMark x1="38177" y1="55461" x2="43590" y2="51282"/>
                        <a14:backgroundMark x1="13000" y1="49556" x2="6833" y2="49556"/>
                        <a14:backgroundMark x1="13250" y1="49556" x2="9333" y2="44500"/>
                        <a14:backgroundMark x1="94167" y1="52222" x2="94167" y2="52222"/>
                        <a14:backgroundMark x1="94167" y1="51667" x2="94167"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559153" y="3852879"/>
            <a:ext cx="2794706" cy="41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EE548A-C87A-E334-D4CE-BD557BA05A1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E2B05C3-1C5A-1D99-1749-260E7987EE96}"/>
              </a:ext>
            </a:extLst>
          </p:cNvPr>
          <p:cNvSpPr>
            <a:spLocks noGrp="1"/>
          </p:cNvSpPr>
          <p:nvPr>
            <p:ph idx="1"/>
          </p:nvPr>
        </p:nvSpPr>
        <p:spPr>
          <a:xfrm>
            <a:off x="974932" y="1747950"/>
            <a:ext cx="10515600" cy="1467881"/>
          </a:xfrm>
        </p:spPr>
        <p:txBody>
          <a:bodyPr>
            <a:normAutofit fontScale="92500" lnSpcReduction="10000"/>
          </a:bodyPr>
          <a:lstStyle/>
          <a:p>
            <a:pPr algn="just"/>
            <a:r>
              <a:rPr lang="pt-BR" sz="2400" dirty="0"/>
              <a:t>Há no erro e na incredulidade algo que confunde e fascina a mente. Questionar e duvidar e nutrir incredulidade a fim de escusar-nos a nós mesmos de afastar-nos do caminho reto é coisa muito mais fácil do que purificar a alma mediante a crença na verdade, e a obediência à mesma (p.46).</a:t>
            </a:r>
          </a:p>
        </p:txBody>
      </p:sp>
      <p:pic>
        <p:nvPicPr>
          <p:cNvPr id="4" name="Picture 2" descr="Ellen G. White – Wikipédia, a enciclopédia livre">
            <a:extLst>
              <a:ext uri="{FF2B5EF4-FFF2-40B4-BE49-F238E27FC236}">
                <a16:creationId xmlns:a16="http://schemas.microsoft.com/office/drawing/2014/main" id="{17311051-74F4-78A1-6D90-D214E8C7D89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9" b="90000" l="10000" r="97250">
                        <a14:foregroundMark x1="51583" y1="19556" x2="50667" y2="12389"/>
                        <a14:foregroundMark x1="50667" y1="12389" x2="60500" y2="9944"/>
                        <a14:foregroundMark x1="60500" y1="9944" x2="67083" y2="14444"/>
                        <a14:foregroundMark x1="87333" y1="42444" x2="90333" y2="50111"/>
                        <a14:foregroundMark x1="90333" y1="50111" x2="86583" y2="68222"/>
                        <a14:foregroundMark x1="86583" y1="68222" x2="16583" y2="62444"/>
                        <a14:foregroundMark x1="16583" y1="62444" x2="10250" y2="52944"/>
                        <a14:foregroundMark x1="13016" y1="49572" x2="15583" y2="46444"/>
                        <a14:foregroundMark x1="10250" y1="52944" x2="12376" y2="50353"/>
                        <a14:foregroundMark x1="15583" y1="46444" x2="19500" y2="48611"/>
                        <a14:foregroundMark x1="22833" y1="48056" x2="21167" y2="46222"/>
                        <a14:foregroundMark x1="95624" y1="52222" x2="97250" y2="54667"/>
                        <a14:foregroundMark x1="95255" y1="51667" x2="95624" y2="52222"/>
                        <a14:foregroundMark x1="93000" y1="48278" x2="95255" y2="51667"/>
                        <a14:foregroundMark x1="97250" y1="54667" x2="94667" y2="66667"/>
                        <a14:foregroundMark x1="60399" y1="19753" x2="63248" y2="27445"/>
                        <a14:foregroundMark x1="54131" y1="32289" x2="58974" y2="30389"/>
                        <a14:foregroundMark x1="69088" y1="17854" x2="70085" y2="19753"/>
                        <a14:foregroundMark x1="38177" y1="55461" x2="43590" y2="51282"/>
                        <a14:backgroundMark x1="13000" y1="49556" x2="6833" y2="49556"/>
                        <a14:backgroundMark x1="13250" y1="49556" x2="9333" y2="44500"/>
                        <a14:backgroundMark x1="94167" y1="52222" x2="94167" y2="52222"/>
                        <a14:backgroundMark x1="94167" y1="51667" x2="94167"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559153" y="3852879"/>
            <a:ext cx="2794706" cy="419205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D735267-017F-513C-8DA6-C5FC84C5559C}"/>
              </a:ext>
            </a:extLst>
          </p:cNvPr>
          <p:cNvSpPr>
            <a:spLocks noGrp="1"/>
          </p:cNvSpPr>
          <p:nvPr>
            <p:ph type="title"/>
          </p:nvPr>
        </p:nvSpPr>
        <p:spPr>
          <a:xfrm>
            <a:off x="838200" y="257538"/>
            <a:ext cx="10515600" cy="1325563"/>
          </a:xfrm>
        </p:spPr>
        <p:txBody>
          <a:bodyPr/>
          <a:lstStyle/>
          <a:p>
            <a:r>
              <a:rPr lang="pt-BR" dirty="0"/>
              <a:t>O Fascinante Poder do Erro</a:t>
            </a:r>
          </a:p>
        </p:txBody>
      </p:sp>
      <p:sp>
        <p:nvSpPr>
          <p:cNvPr id="6" name="CaixaDeTexto 5">
            <a:extLst>
              <a:ext uri="{FF2B5EF4-FFF2-40B4-BE49-F238E27FC236}">
                <a16:creationId xmlns:a16="http://schemas.microsoft.com/office/drawing/2014/main" id="{F0387B56-A0CE-268E-8739-BEC6E4824DB8}"/>
              </a:ext>
            </a:extLst>
          </p:cNvPr>
          <p:cNvSpPr txBox="1"/>
          <p:nvPr/>
        </p:nvSpPr>
        <p:spPr>
          <a:xfrm>
            <a:off x="2235553" y="3380680"/>
            <a:ext cx="8795946" cy="1477328"/>
          </a:xfrm>
          <a:prstGeom prst="rect">
            <a:avLst/>
          </a:prstGeom>
          <a:noFill/>
        </p:spPr>
        <p:txBody>
          <a:bodyPr wrap="square">
            <a:spAutoFit/>
          </a:bodyPr>
          <a:lstStyle/>
          <a:p>
            <a:pPr marL="342900" indent="-342900" algn="just">
              <a:buFont typeface="Arial" panose="020B0604020202020204" pitchFamily="34" charset="0"/>
              <a:buChar char="•"/>
            </a:pPr>
            <a:r>
              <a:rPr lang="pt-BR" sz="2200" dirty="0">
                <a:latin typeface="Montserrat" panose="00000500000000000000" pitchFamily="2" charset="0"/>
              </a:rPr>
              <a:t>Havendo uma vez os homens admitido dúvida e incredulidade quanto aos testemunhos do Espírito de Deus, são fortemente tentados a aderir às opiniões que confessaram aos outros anteriormente (p.46).</a:t>
            </a:r>
          </a:p>
        </p:txBody>
      </p:sp>
      <p:sp>
        <p:nvSpPr>
          <p:cNvPr id="8" name="CaixaDeTexto 7">
            <a:extLst>
              <a:ext uri="{FF2B5EF4-FFF2-40B4-BE49-F238E27FC236}">
                <a16:creationId xmlns:a16="http://schemas.microsoft.com/office/drawing/2014/main" id="{2D228466-6193-FE13-5A7B-D496DE0087BA}"/>
              </a:ext>
            </a:extLst>
          </p:cNvPr>
          <p:cNvSpPr txBox="1"/>
          <p:nvPr/>
        </p:nvSpPr>
        <p:spPr>
          <a:xfrm>
            <a:off x="2989502" y="5187115"/>
            <a:ext cx="8795946" cy="1446550"/>
          </a:xfrm>
          <a:prstGeom prst="rect">
            <a:avLst/>
          </a:prstGeom>
          <a:noFill/>
        </p:spPr>
        <p:txBody>
          <a:bodyPr wrap="square">
            <a:spAutoFit/>
          </a:bodyPr>
          <a:lstStyle>
            <a:defPPr>
              <a:defRPr lang="pt-BR"/>
            </a:defPPr>
            <a:lvl1pPr marL="457200" indent="-457200">
              <a:buFont typeface="Arial" panose="020B0604020202020204" pitchFamily="34" charset="0"/>
              <a:buChar char="•"/>
              <a:defRPr sz="2400"/>
            </a:lvl1pPr>
          </a:lstStyle>
          <a:p>
            <a:pPr algn="just"/>
            <a:r>
              <a:rPr lang="pt-BR" sz="2200" dirty="0">
                <a:latin typeface="Montserrat" panose="00000500000000000000" pitchFamily="2" charset="0"/>
              </a:rPr>
              <a:t>As dúvidas com que condescenderam por causa de ignorância, de orgulho, de amor a práticas pecaminosas, firmam na alma cadeias que raramente se quebram (p.46). </a:t>
            </a:r>
          </a:p>
        </p:txBody>
      </p:sp>
    </p:spTree>
    <p:extLst>
      <p:ext uri="{BB962C8B-B14F-4D97-AF65-F5344CB8AC3E}">
        <p14:creationId xmlns:p14="http://schemas.microsoft.com/office/powerpoint/2010/main" val="189388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761288" y="1244510"/>
            <a:ext cx="10515600" cy="4639343"/>
          </a:xfrm>
        </p:spPr>
        <p:txBody>
          <a:bodyPr>
            <a:normAutofit/>
          </a:bodyPr>
          <a:lstStyle/>
          <a:p>
            <a:pPr algn="just"/>
            <a:r>
              <a:rPr lang="pt-BR" dirty="0"/>
              <a:t>Os testemunhos do Espírito de Deus são dados para dirigir os homens a Sua Palavra, que tem sido negligenciada (p.46).</a:t>
            </a:r>
          </a:p>
          <a:p>
            <a:pPr algn="just"/>
            <a:endParaRPr lang="pt-BR" dirty="0"/>
          </a:p>
          <a:p>
            <a:pPr algn="just"/>
            <a:r>
              <a:rPr lang="pt-BR" dirty="0"/>
              <a:t>As igrejas que têm nutrido influências que diminuem a fé nos testemunhos, são fracas e vacilantes. Alguns pastores estão trabalhando para atrair o povo para si mesmos (p.46).</a:t>
            </a:r>
          </a:p>
          <a:p>
            <a:pPr algn="just"/>
            <a:endParaRPr lang="pt-BR" dirty="0"/>
          </a:p>
          <a:p>
            <a:pPr algn="just"/>
            <a:r>
              <a:rPr lang="pt-BR" dirty="0"/>
              <a:t>Quando é feito um esforço para corrigir qualquer erro nesses pastores, eles resistem com independência, e dizem: “Minha igreja aceita meu trabalho.” (p.46).</a:t>
            </a:r>
          </a:p>
        </p:txBody>
      </p:sp>
    </p:spTree>
    <p:extLst>
      <p:ext uri="{BB962C8B-B14F-4D97-AF65-F5344CB8AC3E}">
        <p14:creationId xmlns:p14="http://schemas.microsoft.com/office/powerpoint/2010/main" val="10504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DCB268-B41B-E61D-D4C1-6BBBA72CBE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2F0ED7-135B-E014-82A3-FE42C5AECA77}"/>
              </a:ext>
            </a:extLst>
          </p:cNvPr>
          <p:cNvSpPr>
            <a:spLocks noGrp="1"/>
          </p:cNvSpPr>
          <p:nvPr>
            <p:ph type="title"/>
          </p:nvPr>
        </p:nvSpPr>
        <p:spPr>
          <a:xfrm>
            <a:off x="2115440" y="1662290"/>
            <a:ext cx="7961120" cy="1325563"/>
          </a:xfrm>
        </p:spPr>
        <p:txBody>
          <a:bodyPr>
            <a:normAutofit fontScale="90000"/>
          </a:bodyPr>
          <a:lstStyle/>
          <a:p>
            <a:pPr algn="ctr"/>
            <a:r>
              <a:rPr lang="pt-BR" dirty="0"/>
              <a:t>Capítulo 4</a:t>
            </a:r>
            <a:br>
              <a:rPr lang="pt-BR" dirty="0"/>
            </a:br>
            <a:br>
              <a:rPr lang="pt-BR" dirty="0"/>
            </a:br>
            <a:r>
              <a:rPr lang="pt-BR" dirty="0"/>
              <a:t>COMPOSIÇÃO E ENVIO DOS TESTEMUNHOS PARA A IGREJA</a:t>
            </a:r>
            <a:endParaRPr lang="pt-BR" cap="all" dirty="0"/>
          </a:p>
        </p:txBody>
      </p:sp>
      <p:pic>
        <p:nvPicPr>
          <p:cNvPr id="4" name="Picture 4" descr="350+ Best Open Bible Pictures [HD] | Download Free Images on Unsplash">
            <a:extLst>
              <a:ext uri="{FF2B5EF4-FFF2-40B4-BE49-F238E27FC236}">
                <a16:creationId xmlns:a16="http://schemas.microsoft.com/office/drawing/2014/main" id="{B4EE880B-993C-977D-032C-A626C07B64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4444" y1="65679" x2="12870" y2="77901"/>
                        <a14:foregroundMark x1="59907" y1="66667" x2="65833" y2="66667"/>
                        <a14:foregroundMark x1="79907" y1="82222" x2="62407" y2="82222"/>
                        <a14:foregroundMark x1="52130" y1="84568" x2="61296" y2="81481"/>
                        <a14:foregroundMark x1="71667" y1="81852" x2="58426" y2="80864"/>
                        <a14:foregroundMark x1="58426" y1="80864" x2="44352" y2="83951"/>
                        <a14:foregroundMark x1="44352" y1="83951" x2="32870" y2="80988"/>
                        <a14:foregroundMark x1="32870" y1="80988" x2="20833" y2="83333"/>
                        <a14:foregroundMark x1="17037" y1="85309" x2="23981" y2="82716"/>
                        <a14:foregroundMark x1="13611" y1="85926" x2="21296" y2="83333"/>
                        <a14:foregroundMark x1="85370" y1="81481" x2="85463" y2="85556"/>
                        <a14:foregroundMark x1="76759" y1="83333" x2="60370" y2="82469"/>
                        <a14:foregroundMark x1="69907" y1="82469" x2="81481" y2="83086"/>
                        <a14:foregroundMark x1="83333" y1="85185" x2="65185" y2="82469"/>
                        <a14:foregroundMark x1="57500" y1="84074" x2="57685" y2="84074"/>
                        <a14:foregroundMark x1="59444" y1="82716" x2="59444" y2="82716"/>
                        <a14:foregroundMark x1="72407" y1="81481" x2="77222" y2="84321"/>
                        <a14:foregroundMark x1="77222" y1="84321" x2="82593" y2="84938"/>
                        <a14:foregroundMark x1="75833" y1="83951" x2="82130" y2="85062"/>
                        <a14:foregroundMark x1="82130" y1="85062" x2="70278" y2="82840"/>
                        <a14:foregroundMark x1="73519" y1="83457" x2="82130" y2="85802"/>
                        <a14:foregroundMark x1="85185" y1="85556" x2="70556" y2="83704"/>
                        <a14:foregroundMark x1="78519" y1="85185" x2="78519" y2="85802"/>
                        <a14:foregroundMark x1="75370" y1="86173" x2="81759" y2="86173"/>
                        <a14:foregroundMark x1="85000" y1="86543" x2="58519" y2="83333"/>
                        <a14:backgroundMark x1="21944" y1="33457" x2="34907" y2="33580"/>
                      </a14:backgroundRemoval>
                    </a14:imgEffect>
                  </a14:imgLayer>
                </a14:imgProps>
              </a:ext>
              <a:ext uri="{28A0092B-C50C-407E-A947-70E740481C1C}">
                <a14:useLocalDpi xmlns:a14="http://schemas.microsoft.com/office/drawing/2010/main" val="0"/>
              </a:ext>
            </a:extLst>
          </a:blip>
          <a:srcRect/>
          <a:stretch>
            <a:fillRect/>
          </a:stretch>
        </p:blipFill>
        <p:spPr bwMode="auto">
          <a:xfrm>
            <a:off x="3064934" y="2519047"/>
            <a:ext cx="6062132" cy="4546599"/>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2">
            <a:extLst>
              <a:ext uri="{FF2B5EF4-FFF2-40B4-BE49-F238E27FC236}">
                <a16:creationId xmlns:a16="http://schemas.microsoft.com/office/drawing/2014/main" id="{092604A4-C83D-4D06-DA54-3E316C73C86F}"/>
              </a:ext>
            </a:extLst>
          </p:cNvPr>
          <p:cNvSpPr>
            <a:spLocks noGrp="1"/>
          </p:cNvSpPr>
          <p:nvPr>
            <p:ph idx="1"/>
          </p:nvPr>
        </p:nvSpPr>
        <p:spPr>
          <a:xfrm>
            <a:off x="897665" y="3870148"/>
            <a:ext cx="10396670" cy="754931"/>
          </a:xfrm>
        </p:spPr>
        <p:txBody>
          <a:bodyPr>
            <a:normAutofit/>
          </a:bodyPr>
          <a:lstStyle/>
          <a:p>
            <a:pPr marL="0" indent="0" algn="ctr">
              <a:buNone/>
            </a:pPr>
            <a:r>
              <a:rPr lang="pt-BR" sz="2400" dirty="0"/>
              <a:t>O Senhor deu tal clareza e indicação, tal conforto e esperança e alegria, que Seus louvores se achavam em nossos lábios.</a:t>
            </a:r>
          </a:p>
        </p:txBody>
      </p:sp>
    </p:spTree>
    <p:extLst>
      <p:ext uri="{BB962C8B-B14F-4D97-AF65-F5344CB8AC3E}">
        <p14:creationId xmlns:p14="http://schemas.microsoft.com/office/powerpoint/2010/main" val="14866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890944"/>
            <a:ext cx="10515600" cy="2475642"/>
          </a:xfrm>
        </p:spPr>
        <p:txBody>
          <a:bodyPr>
            <a:normAutofit/>
          </a:bodyPr>
          <a:lstStyle/>
          <a:p>
            <a:pPr marL="0" indent="0" algn="ctr">
              <a:buNone/>
            </a:pPr>
            <a:r>
              <a:rPr lang="pt-BR" dirty="0"/>
              <a:t>Deus confiou o preparo de Sua Palavra divinamente inspirada ao homem finito. Esta Palavra, arranjada em livros — o Antigo e o Novo Testamentos — é o guia para os habitantes de um mundo caído, a eles legado para que, mediante o estudar as direções e obedecer-lhes, alma alguma perdesse o caminho do Céu (p. 16).</a:t>
            </a:r>
          </a:p>
          <a:p>
            <a:pPr marL="0" indent="0" algn="ctr">
              <a:buNone/>
            </a:pPr>
            <a:endParaRPr lang="pt-BR" dirty="0"/>
          </a:p>
          <a:p>
            <a:pPr marL="914400" lvl="1" indent="-457200" algn="ctr">
              <a:buFont typeface="Arial" panose="020B0604020202020204" pitchFamily="34" charset="0"/>
              <a:buChar char="•"/>
            </a:pPr>
            <a:endParaRPr lang="pt-BR" dirty="0"/>
          </a:p>
        </p:txBody>
      </p:sp>
    </p:spTree>
    <p:extLst>
      <p:ext uri="{BB962C8B-B14F-4D97-AF65-F5344CB8AC3E}">
        <p14:creationId xmlns:p14="http://schemas.microsoft.com/office/powerpoint/2010/main" val="21390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E8B35A7-B98A-BC7E-D28C-A619F31E13F0}"/>
              </a:ext>
            </a:extLst>
          </p:cNvPr>
          <p:cNvSpPr>
            <a:spLocks noGrp="1"/>
          </p:cNvSpPr>
          <p:nvPr>
            <p:ph idx="1"/>
          </p:nvPr>
        </p:nvSpPr>
        <p:spPr>
          <a:xfrm>
            <a:off x="838200" y="1796746"/>
            <a:ext cx="10515600" cy="4356225"/>
          </a:xfrm>
        </p:spPr>
        <p:txBody>
          <a:bodyPr>
            <a:normAutofit/>
          </a:bodyPr>
          <a:lstStyle/>
          <a:p>
            <a:pPr algn="just"/>
            <a:r>
              <a:rPr lang="pt-BR" dirty="0"/>
              <a:t>Enquanto meu marido viveu, desempenhou o papel de ajudador e conselheiro no envio das mensagens que me eram dadas (p.50). </a:t>
            </a:r>
          </a:p>
          <a:p>
            <a:pPr algn="just"/>
            <a:endParaRPr lang="pt-BR" dirty="0"/>
          </a:p>
          <a:p>
            <a:pPr algn="just"/>
            <a:r>
              <a:rPr lang="pt-BR" dirty="0"/>
              <a:t>As instruções recebidas em visão eram fielmente escritas por mim, segundo eu tinha tempo e forças para a obra (p.50).</a:t>
            </a:r>
          </a:p>
          <a:p>
            <a:pPr algn="just"/>
            <a:endParaRPr lang="pt-BR" dirty="0"/>
          </a:p>
          <a:p>
            <a:pPr algn="just"/>
            <a:r>
              <a:rPr lang="pt-BR" dirty="0"/>
              <a:t>Posteriormente examinávamos juntos o assunto, meu marido corrigia os erros gramaticais e eliminava as repetições desnecessárias (p.50).</a:t>
            </a:r>
          </a:p>
        </p:txBody>
      </p:sp>
      <p:sp>
        <p:nvSpPr>
          <p:cNvPr id="2" name="Título 1">
            <a:extLst>
              <a:ext uri="{FF2B5EF4-FFF2-40B4-BE49-F238E27FC236}">
                <a16:creationId xmlns:a16="http://schemas.microsoft.com/office/drawing/2014/main" id="{3E62C824-AA30-FB72-02CB-57D6B8C92FC2}"/>
              </a:ext>
            </a:extLst>
          </p:cNvPr>
          <p:cNvSpPr>
            <a:spLocks noGrp="1"/>
          </p:cNvSpPr>
          <p:nvPr>
            <p:ph type="title"/>
          </p:nvPr>
        </p:nvSpPr>
        <p:spPr>
          <a:xfrm>
            <a:off x="838200" y="257538"/>
            <a:ext cx="10515600" cy="1325563"/>
          </a:xfrm>
        </p:spPr>
        <p:txBody>
          <a:bodyPr/>
          <a:lstStyle/>
          <a:p>
            <a:r>
              <a:rPr lang="pt-BR" dirty="0"/>
              <a:t>O Fascinante Poder do Erro</a:t>
            </a:r>
          </a:p>
        </p:txBody>
      </p:sp>
    </p:spTree>
    <p:extLst>
      <p:ext uri="{BB962C8B-B14F-4D97-AF65-F5344CB8AC3E}">
        <p14:creationId xmlns:p14="http://schemas.microsoft.com/office/powerpoint/2010/main" val="299869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D6C54-AB37-42E8-84FB-FCF083B61391}"/>
              </a:ext>
            </a:extLst>
          </p:cNvPr>
          <p:cNvSpPr>
            <a:spLocks noGrp="1"/>
          </p:cNvSpPr>
          <p:nvPr>
            <p:ph type="title"/>
          </p:nvPr>
        </p:nvSpPr>
        <p:spPr>
          <a:xfrm>
            <a:off x="838200" y="302340"/>
            <a:ext cx="10271333" cy="1325563"/>
          </a:xfrm>
        </p:spPr>
        <p:txBody>
          <a:bodyPr>
            <a:normAutofit/>
          </a:bodyPr>
          <a:lstStyle/>
          <a:p>
            <a:r>
              <a:rPr lang="pt-BR" sz="4000" dirty="0"/>
              <a:t>Tempo e Maneira Apropriados de Apresentação </a:t>
            </a:r>
          </a:p>
        </p:txBody>
      </p:sp>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913158"/>
            <a:ext cx="10515600" cy="4805911"/>
          </a:xfrm>
        </p:spPr>
        <p:txBody>
          <a:bodyPr>
            <a:normAutofit fontScale="92500" lnSpcReduction="10000"/>
          </a:bodyPr>
          <a:lstStyle/>
          <a:p>
            <a:r>
              <a:rPr lang="pt-BR" dirty="0"/>
              <a:t>Quando a mente das pessoas censuradas se encontra sob forte engano, elas, naturalmente, resistem ao testemunho; e havendo tomado uma atitude de resistência, difícil lhes é reconhecer posteriormente que têm estado em erro (p. 51).</a:t>
            </a:r>
          </a:p>
          <a:p>
            <a:endParaRPr lang="pt-BR" dirty="0"/>
          </a:p>
          <a:p>
            <a:r>
              <a:rPr lang="pt-BR" dirty="0"/>
              <a:t>Com frequência, depois de serem lidos testemunhos de reprovação, eram feitas sinceras confissões. Uníamo-nos então em períodos de oração, e o Senhor manifestava Sua graça perdoadora aos que haviam confessado seus pecados (p. 51).</a:t>
            </a:r>
          </a:p>
          <a:p>
            <a:endParaRPr lang="pt-BR" dirty="0"/>
          </a:p>
          <a:p>
            <a:r>
              <a:rPr lang="pt-BR" dirty="0"/>
              <a:t>Esforço-me fielmente para escrever aquilo que me é dado de tempos em tempos pelo divino Conselheiro. Algumas porções do que escrevo são enviadas imediatamente para satisfazerem as necessidades presentes da obra (p. 51).</a:t>
            </a:r>
          </a:p>
        </p:txBody>
      </p:sp>
    </p:spTree>
    <p:extLst>
      <p:ext uri="{BB962C8B-B14F-4D97-AF65-F5344CB8AC3E}">
        <p14:creationId xmlns:p14="http://schemas.microsoft.com/office/powerpoint/2010/main" val="181824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247686"/>
            <a:ext cx="10515600" cy="4929277"/>
          </a:xfrm>
        </p:spPr>
        <p:txBody>
          <a:bodyPr>
            <a:normAutofit fontScale="92500"/>
          </a:bodyPr>
          <a:lstStyle/>
          <a:p>
            <a:pPr algn="just"/>
            <a:r>
              <a:rPr lang="pt-BR" dirty="0"/>
              <a:t>Outras porções são conservadas até que o desenvolvimento das circunstâncias me evidencie haver chegado o tempo de usá-las (p. 51). </a:t>
            </a:r>
          </a:p>
          <a:p>
            <a:pPr algn="just"/>
            <a:endParaRPr lang="pt-BR" dirty="0"/>
          </a:p>
          <a:p>
            <a:pPr algn="just"/>
            <a:r>
              <a:rPr lang="pt-BR" dirty="0"/>
              <a:t>Por vezes, desenvolveu-se em pastores e médicos que ocupavam lugares de responsabilidade a disposição de rejeitar os testemunhos, e fui instruída a não lhes pôr os testemunhos nas mãos; pois havendo cedido ao espírito que tentou e venceu Adão e Eva, abriram mente e coração ao controle do inimigo (p. 51).</a:t>
            </a:r>
          </a:p>
          <a:p>
            <a:pPr algn="just"/>
            <a:endParaRPr lang="pt-BR" dirty="0"/>
          </a:p>
          <a:p>
            <a:pPr algn="just"/>
            <a:r>
              <a:rPr lang="pt-BR" dirty="0"/>
              <a:t>Achando-se em falsa vereda, e trabalhando sob enganosas imaginações, lerão nos testemunhos coisas que aí não se encontram, mas que estão em harmonia com as falsas declarações que eles escutaram. Lendo os testemunhos à luz que eles próprios acenderam, são iludidos, e iludirão a outros (p. 51). </a:t>
            </a:r>
          </a:p>
        </p:txBody>
      </p:sp>
    </p:spTree>
    <p:extLst>
      <p:ext uri="{BB962C8B-B14F-4D97-AF65-F5344CB8AC3E}">
        <p14:creationId xmlns:p14="http://schemas.microsoft.com/office/powerpoint/2010/main" val="41900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E79C96-05D6-2765-A5F8-EE41D7071AE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2C64D20-9118-493A-4CCC-2851A8F44F25}"/>
              </a:ext>
            </a:extLst>
          </p:cNvPr>
          <p:cNvSpPr>
            <a:spLocks noGrp="1"/>
          </p:cNvSpPr>
          <p:nvPr>
            <p:ph idx="1"/>
          </p:nvPr>
        </p:nvSpPr>
        <p:spPr>
          <a:xfrm>
            <a:off x="923402" y="826371"/>
            <a:ext cx="10515600" cy="3392680"/>
          </a:xfrm>
        </p:spPr>
        <p:txBody>
          <a:bodyPr>
            <a:normAutofit/>
          </a:bodyPr>
          <a:lstStyle/>
          <a:p>
            <a:pPr algn="just"/>
            <a:r>
              <a:rPr lang="pt-BR" dirty="0"/>
              <a:t>Às vezes, depois de haverem sido escritas repreensões muito precisas, decididas, são retidas por algum tempo, até que, mediante correspondência pessoal, eu tenha procurado mudar o espírito daqueles a quem elas são dirigidas (p. 52).</a:t>
            </a:r>
          </a:p>
          <a:p>
            <a:pPr algn="just"/>
            <a:endParaRPr lang="pt-BR" dirty="0"/>
          </a:p>
          <a:p>
            <a:pPr algn="just"/>
            <a:r>
              <a:rPr lang="pt-BR" dirty="0"/>
              <a:t>Se esses esforços não tiverem êxito, as mensagens, com toda sua força de repreensão ou reprovação, são-lhes enviadas, quer eles lhes </a:t>
            </a:r>
            <a:r>
              <a:rPr lang="pt-BR" dirty="0" err="1"/>
              <a:t>dêem</a:t>
            </a:r>
            <a:r>
              <a:rPr lang="pt-BR" dirty="0"/>
              <a:t> ouvidos, quer neguem sua autenticidade (p. 52).</a:t>
            </a:r>
          </a:p>
        </p:txBody>
      </p:sp>
      <p:pic>
        <p:nvPicPr>
          <p:cNvPr id="9218" name="Picture 2" descr="Primeira visão de Ellen White, para a classe de Companheiro |  cantinhodaunidade.com.br">
            <a:extLst>
              <a:ext uri="{FF2B5EF4-FFF2-40B4-BE49-F238E27FC236}">
                <a16:creationId xmlns:a16="http://schemas.microsoft.com/office/drawing/2014/main" id="{43BE98AC-06AD-6CFD-8B50-EFCCC92D29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872686" y="2039524"/>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546C0AE5-FFD9-5D2B-BDC2-3F7946904B3B}"/>
              </a:ext>
            </a:extLst>
          </p:cNvPr>
          <p:cNvSpPr txBox="1"/>
          <p:nvPr/>
        </p:nvSpPr>
        <p:spPr>
          <a:xfrm>
            <a:off x="4082193" y="4304946"/>
            <a:ext cx="7486116" cy="1569660"/>
          </a:xfrm>
          <a:prstGeom prst="rect">
            <a:avLst/>
          </a:prstGeom>
          <a:noFill/>
        </p:spPr>
        <p:txBody>
          <a:bodyPr wrap="square">
            <a:spAutoFit/>
          </a:bodyPr>
          <a:lstStyle/>
          <a:p>
            <a:pPr marL="457200" indent="-457200" algn="just">
              <a:buFont typeface="Arial" panose="020B0604020202020204" pitchFamily="34" charset="0"/>
              <a:buChar char="•"/>
            </a:pPr>
            <a:r>
              <a:rPr lang="pt-BR" sz="2400" dirty="0">
                <a:latin typeface="Montserrat" panose="00000500000000000000" pitchFamily="2" charset="0"/>
              </a:rPr>
              <a:t>Muitas vezes pecados ocultos na vida de pessoas me são revelados, e é-me ordenado apresentar uma mensagem de reprovação e advertência (p. 52).</a:t>
            </a:r>
          </a:p>
        </p:txBody>
      </p:sp>
    </p:spTree>
    <p:extLst>
      <p:ext uri="{BB962C8B-B14F-4D97-AF65-F5344CB8AC3E}">
        <p14:creationId xmlns:p14="http://schemas.microsoft.com/office/powerpoint/2010/main" val="301989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C7FB0D-A978-0537-B94A-CA44DDE8CA9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EDA4DAA-2954-7451-D2F5-AEEC2B7A1A86}"/>
              </a:ext>
            </a:extLst>
          </p:cNvPr>
          <p:cNvSpPr>
            <a:spLocks noGrp="1"/>
          </p:cNvSpPr>
          <p:nvPr>
            <p:ph idx="1"/>
          </p:nvPr>
        </p:nvSpPr>
        <p:spPr>
          <a:xfrm>
            <a:off x="838200" y="743484"/>
            <a:ext cx="10515600" cy="5433479"/>
          </a:xfrm>
        </p:spPr>
        <p:txBody>
          <a:bodyPr>
            <a:normAutofit/>
          </a:bodyPr>
          <a:lstStyle/>
          <a:p>
            <a:pPr algn="ctr"/>
            <a:endParaRPr lang="pt-BR" dirty="0"/>
          </a:p>
          <a:p>
            <a:pPr algn="ctr"/>
            <a:r>
              <a:rPr lang="pt-BR" dirty="0"/>
              <a:t>Tem-me sido dito que muitos dos que dão ouvidos à falsa ciência do inimigo acusariam minha obra como a de uma falsa profetisa, e dariam aos testemunhos tais interpretações que tendessem a mudar a verdade de Deus em mentira (p. 52).</a:t>
            </a:r>
          </a:p>
          <a:p>
            <a:pPr algn="ctr"/>
            <a:endParaRPr lang="pt-BR" dirty="0"/>
          </a:p>
          <a:p>
            <a:pPr algn="ctr"/>
            <a:endParaRPr lang="pt-BR" dirty="0"/>
          </a:p>
          <a:p>
            <a:pPr algn="ctr"/>
            <a:r>
              <a:rPr lang="pt-BR" dirty="0"/>
              <a:t>Por não desejarem escutar as palavras de repreensão, por não quererem ouvir conselhos e melhorar seu procedimento, e efetuar a obra que lhes é indicada, interpretarão mal as mensagens dirigidas à igreja, e confundirão muitas mentes (p. 52). </a:t>
            </a:r>
          </a:p>
        </p:txBody>
      </p:sp>
    </p:spTree>
    <p:extLst>
      <p:ext uri="{BB962C8B-B14F-4D97-AF65-F5344CB8AC3E}">
        <p14:creationId xmlns:p14="http://schemas.microsoft.com/office/powerpoint/2010/main" val="1352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0AFFFB-ABA9-E4AB-BE97-CB56C5891CB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C0AABDB-5230-CCA5-FE96-08AF3DCC2187}"/>
              </a:ext>
            </a:extLst>
          </p:cNvPr>
          <p:cNvSpPr>
            <a:spLocks noGrp="1"/>
          </p:cNvSpPr>
          <p:nvPr>
            <p:ph type="title"/>
          </p:nvPr>
        </p:nvSpPr>
        <p:spPr>
          <a:xfrm>
            <a:off x="838200" y="436659"/>
            <a:ext cx="10515600" cy="1325563"/>
          </a:xfrm>
        </p:spPr>
        <p:txBody>
          <a:bodyPr/>
          <a:lstStyle/>
          <a:p>
            <a:r>
              <a:rPr lang="pt-BR" dirty="0"/>
              <a:t>Meus Escritos Falarão Constantemente</a:t>
            </a:r>
          </a:p>
        </p:txBody>
      </p:sp>
      <p:sp>
        <p:nvSpPr>
          <p:cNvPr id="3" name="Espaço Reservado para Conteúdo 2">
            <a:extLst>
              <a:ext uri="{FF2B5EF4-FFF2-40B4-BE49-F238E27FC236}">
                <a16:creationId xmlns:a16="http://schemas.microsoft.com/office/drawing/2014/main" id="{99F6A2B8-ABF7-0FB4-8DA1-914CD0FE7282}"/>
              </a:ext>
            </a:extLst>
          </p:cNvPr>
          <p:cNvSpPr>
            <a:spLocks noGrp="1"/>
          </p:cNvSpPr>
          <p:nvPr>
            <p:ph idx="1"/>
          </p:nvPr>
        </p:nvSpPr>
        <p:spPr>
          <a:xfrm>
            <a:off x="980241" y="2159101"/>
            <a:ext cx="10515600" cy="1603375"/>
          </a:xfrm>
        </p:spPr>
        <p:txBody>
          <a:bodyPr>
            <a:normAutofit/>
          </a:bodyPr>
          <a:lstStyle/>
          <a:p>
            <a:r>
              <a:rPr lang="pt-BR" dirty="0"/>
              <a:t>Seja ou não poupada a minha vida, meus escritos falarão sem cessar, e sua obra irá avante enquanto o tempo durar (p. 55).</a:t>
            </a:r>
          </a:p>
        </p:txBody>
      </p:sp>
      <p:pic>
        <p:nvPicPr>
          <p:cNvPr id="9218" name="Picture 2" descr="Primeira visão de Ellen White, para a classe de Companheiro |  cantinhodaunidade.com.br">
            <a:extLst>
              <a:ext uri="{FF2B5EF4-FFF2-40B4-BE49-F238E27FC236}">
                <a16:creationId xmlns:a16="http://schemas.microsoft.com/office/drawing/2014/main" id="{CD2E102E-5639-8C2A-D197-8F167A53236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763D3A21-FC29-6810-FF65-1E24EA3BAAA5}"/>
              </a:ext>
            </a:extLst>
          </p:cNvPr>
          <p:cNvSpPr txBox="1">
            <a:spLocks/>
          </p:cNvSpPr>
          <p:nvPr/>
        </p:nvSpPr>
        <p:spPr>
          <a:xfrm>
            <a:off x="4305387" y="3680715"/>
            <a:ext cx="7328731"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solidFill>
                  <a:schemeClr val="tx1"/>
                </a:solidFill>
                <a:latin typeface="Montserrat" panose="00000500000000000000" pitchFamily="2" charset="0"/>
              </a:rPr>
              <a:t>A responsabilidade de minha obra é preparar um povo que subsista no dia do Senhor (p. 56). </a:t>
            </a:r>
          </a:p>
        </p:txBody>
      </p:sp>
      <p:sp>
        <p:nvSpPr>
          <p:cNvPr id="5" name="Espaço Reservado para Conteúdo 2">
            <a:extLst>
              <a:ext uri="{FF2B5EF4-FFF2-40B4-BE49-F238E27FC236}">
                <a16:creationId xmlns:a16="http://schemas.microsoft.com/office/drawing/2014/main" id="{4CF9B56A-2AD1-D176-8DB6-26BBD3821341}"/>
              </a:ext>
            </a:extLst>
          </p:cNvPr>
          <p:cNvSpPr txBox="1">
            <a:spLocks/>
          </p:cNvSpPr>
          <p:nvPr/>
        </p:nvSpPr>
        <p:spPr>
          <a:xfrm>
            <a:off x="3666477" y="5284090"/>
            <a:ext cx="7829364" cy="1137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solidFill>
                  <a:schemeClr val="tx1"/>
                </a:solidFill>
                <a:latin typeface="Montserrat" panose="00000500000000000000" pitchFamily="2" charset="0"/>
              </a:rPr>
              <a:t>Todas as nossas esperanças têm seu fundamento em Cristo (p. 56).</a:t>
            </a:r>
          </a:p>
        </p:txBody>
      </p:sp>
    </p:spTree>
    <p:extLst>
      <p:ext uri="{BB962C8B-B14F-4D97-AF65-F5344CB8AC3E}">
        <p14:creationId xmlns:p14="http://schemas.microsoft.com/office/powerpoint/2010/main" val="240537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6BFD0D-A8DC-CF51-DD28-E0AB1A20495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0ED7515-6677-239A-8EBF-DB971FCB57AF}"/>
              </a:ext>
            </a:extLst>
          </p:cNvPr>
          <p:cNvSpPr>
            <a:spLocks noGrp="1"/>
          </p:cNvSpPr>
          <p:nvPr>
            <p:ph idx="1"/>
          </p:nvPr>
        </p:nvSpPr>
        <p:spPr>
          <a:xfrm>
            <a:off x="838200" y="1382925"/>
            <a:ext cx="10515600" cy="5211288"/>
          </a:xfrm>
        </p:spPr>
        <p:txBody>
          <a:bodyPr>
            <a:normAutofit/>
          </a:bodyPr>
          <a:lstStyle/>
          <a:p>
            <a:r>
              <a:rPr lang="pt-BR" dirty="0"/>
              <a:t>É hoje nossa maior preocupação ser nossa vida purificada e refinada, e que reflitamos a imagem do divino? (p. 56).</a:t>
            </a:r>
          </a:p>
          <a:p>
            <a:endParaRPr lang="pt-BR" dirty="0"/>
          </a:p>
          <a:p>
            <a:r>
              <a:rPr lang="pt-BR" dirty="0"/>
              <a:t>Eles têm que estar trajados com a justiça de Cristo. Seu nome tem que estar escrito em sua testa (p. 56).</a:t>
            </a:r>
          </a:p>
          <a:p>
            <a:endParaRPr lang="pt-BR" dirty="0"/>
          </a:p>
          <a:p>
            <a:r>
              <a:rPr lang="pt-BR" dirty="0"/>
              <a:t>Têm que regozijar-se na esperança da glória de Deus. Cristo tem gravados os nomes de Seu povo na palma das próprias mãos. Jamais perderá Ele o interesse em qualquer alma dependente (p. 56). </a:t>
            </a:r>
          </a:p>
        </p:txBody>
      </p:sp>
    </p:spTree>
    <p:extLst>
      <p:ext uri="{BB962C8B-B14F-4D97-AF65-F5344CB8AC3E}">
        <p14:creationId xmlns:p14="http://schemas.microsoft.com/office/powerpoint/2010/main" val="30977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ED84E6-F619-A50D-D5D3-483FA2B3635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E09A72-ADCE-23A2-E4AE-DDF6A0E0D38B}"/>
              </a:ext>
            </a:extLst>
          </p:cNvPr>
          <p:cNvSpPr>
            <a:spLocks noGrp="1"/>
          </p:cNvSpPr>
          <p:nvPr>
            <p:ph idx="1"/>
          </p:nvPr>
        </p:nvSpPr>
        <p:spPr>
          <a:xfrm>
            <a:off x="3249227" y="1664523"/>
            <a:ext cx="7767962" cy="1674976"/>
          </a:xfrm>
        </p:spPr>
        <p:txBody>
          <a:bodyPr>
            <a:normAutofit/>
          </a:bodyPr>
          <a:lstStyle/>
          <a:p>
            <a:pPr algn="just"/>
            <a:r>
              <a:rPr lang="pt-BR" dirty="0"/>
              <a:t>Nunca testemunhos foram mais claramente apresentados ao povo do que os recentemente traçados por minha pena (p. 56).</a:t>
            </a:r>
          </a:p>
        </p:txBody>
      </p:sp>
      <p:pic>
        <p:nvPicPr>
          <p:cNvPr id="9218" name="Picture 2" descr="Primeira visão de Ellen White, para a classe de Companheiro |  cantinhodaunidade.com.br">
            <a:extLst>
              <a:ext uri="{FF2B5EF4-FFF2-40B4-BE49-F238E27FC236}">
                <a16:creationId xmlns:a16="http://schemas.microsoft.com/office/drawing/2014/main" id="{D082651D-3869-0841-D167-0FA74601D3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795774" y="804686"/>
            <a:ext cx="5239437" cy="731774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C777D3E1-F018-5C0B-49A3-E97BA070DF3B}"/>
              </a:ext>
            </a:extLst>
          </p:cNvPr>
          <p:cNvSpPr txBox="1"/>
          <p:nvPr/>
        </p:nvSpPr>
        <p:spPr>
          <a:xfrm>
            <a:off x="5008306" y="3783837"/>
            <a:ext cx="6008883" cy="830997"/>
          </a:xfrm>
          <a:prstGeom prst="rect">
            <a:avLst/>
          </a:prstGeom>
          <a:noFill/>
        </p:spPr>
        <p:txBody>
          <a:bodyPr wrap="square">
            <a:spAutoFit/>
          </a:bodyPr>
          <a:lstStyle/>
          <a:p>
            <a:pPr marL="571500" indent="-571500">
              <a:buFont typeface="Arial" panose="020B0604020202020204" pitchFamily="34" charset="0"/>
              <a:buChar char="•"/>
            </a:pPr>
            <a:r>
              <a:rPr lang="pt-BR" sz="2400" dirty="0">
                <a:latin typeface="Montserrat" panose="00000500000000000000" pitchFamily="2" charset="0"/>
              </a:rPr>
              <a:t>Proferi palavras que atraiam almas a Cristo (p. 57).</a:t>
            </a:r>
          </a:p>
        </p:txBody>
      </p:sp>
    </p:spTree>
    <p:extLst>
      <p:ext uri="{BB962C8B-B14F-4D97-AF65-F5344CB8AC3E}">
        <p14:creationId xmlns:p14="http://schemas.microsoft.com/office/powerpoint/2010/main" val="342627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2377F0-A45E-EC74-0536-DE20FA8394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3F90DC-602A-2D3F-8B8B-ED223487F2D0}"/>
              </a:ext>
            </a:extLst>
          </p:cNvPr>
          <p:cNvSpPr>
            <a:spLocks noGrp="1"/>
          </p:cNvSpPr>
          <p:nvPr>
            <p:ph type="title"/>
          </p:nvPr>
        </p:nvSpPr>
        <p:spPr>
          <a:xfrm>
            <a:off x="838200" y="154987"/>
            <a:ext cx="10515600" cy="1325563"/>
          </a:xfrm>
        </p:spPr>
        <p:txBody>
          <a:bodyPr/>
          <a:lstStyle/>
          <a:p>
            <a:r>
              <a:rPr lang="pt-BR" dirty="0"/>
              <a:t>O Emprego dos Testemunhos</a:t>
            </a:r>
          </a:p>
        </p:txBody>
      </p:sp>
      <p:sp>
        <p:nvSpPr>
          <p:cNvPr id="3" name="Espaço Reservado para Conteúdo 2">
            <a:extLst>
              <a:ext uri="{FF2B5EF4-FFF2-40B4-BE49-F238E27FC236}">
                <a16:creationId xmlns:a16="http://schemas.microsoft.com/office/drawing/2014/main" id="{E6E988B9-0F41-CC7A-05A8-9F9C29BDF0B1}"/>
              </a:ext>
            </a:extLst>
          </p:cNvPr>
          <p:cNvSpPr>
            <a:spLocks noGrp="1"/>
          </p:cNvSpPr>
          <p:nvPr>
            <p:ph idx="1"/>
          </p:nvPr>
        </p:nvSpPr>
        <p:spPr>
          <a:xfrm>
            <a:off x="838200" y="1639193"/>
            <a:ext cx="10515600" cy="4643541"/>
          </a:xfrm>
        </p:spPr>
        <p:txBody>
          <a:bodyPr>
            <a:normAutofit/>
          </a:bodyPr>
          <a:lstStyle/>
          <a:p>
            <a:pPr algn="just"/>
            <a:r>
              <a:rPr lang="pt-BR" dirty="0"/>
              <a:t>Alguns assuntos precisam ser retidos porque algumas pessoas fariam uso impróprio do esclarecimento dado (p. 57).</a:t>
            </a:r>
          </a:p>
          <a:p>
            <a:pPr algn="just"/>
            <a:endParaRPr lang="pt-BR" dirty="0"/>
          </a:p>
          <a:p>
            <a:pPr algn="just"/>
            <a:r>
              <a:rPr lang="pt-BR" dirty="0"/>
              <a:t>Haverá pessoas que interpretem mal e desvirtuem. Seus olhos foram cegados, e elas apresentam as imagens e interpretações que Satanás elaborou para elas, e será dado um sentido inteiramente errôneo às palavras proferidas pela irmã White (p. 57).</a:t>
            </a:r>
          </a:p>
          <a:p>
            <a:pPr algn="just"/>
            <a:endParaRPr lang="pt-BR" dirty="0"/>
          </a:p>
          <a:p>
            <a:pPr algn="just"/>
            <a:r>
              <a:rPr lang="pt-BR" dirty="0"/>
              <a:t>Coisa alguma no mundo é tão preciosa para Deus como Sua igreja. Satanás tem operado em espíritos humanos, e continuará a trair o sagrado depósito, atuando de modo enganoso (p. 57).</a:t>
            </a:r>
          </a:p>
        </p:txBody>
      </p:sp>
    </p:spTree>
    <p:extLst>
      <p:ext uri="{BB962C8B-B14F-4D97-AF65-F5344CB8AC3E}">
        <p14:creationId xmlns:p14="http://schemas.microsoft.com/office/powerpoint/2010/main" val="212870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E1300C-A7BA-39E0-E851-271FB13FC3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1F6A88-6163-110D-BD41-9DFAEF2534B8}"/>
              </a:ext>
            </a:extLst>
          </p:cNvPr>
          <p:cNvSpPr>
            <a:spLocks noGrp="1"/>
          </p:cNvSpPr>
          <p:nvPr>
            <p:ph type="title"/>
          </p:nvPr>
        </p:nvSpPr>
        <p:spPr>
          <a:xfrm>
            <a:off x="927100" y="812800"/>
            <a:ext cx="10477500" cy="768447"/>
          </a:xfrm>
        </p:spPr>
        <p:txBody>
          <a:bodyPr/>
          <a:lstStyle/>
          <a:p>
            <a:pPr algn="ctr"/>
            <a:r>
              <a:rPr lang="pt-BR" dirty="0"/>
              <a:t>A Publicação de Compilações</a:t>
            </a:r>
          </a:p>
        </p:txBody>
      </p:sp>
      <p:sp>
        <p:nvSpPr>
          <p:cNvPr id="3" name="Espaço Reservado para Conteúdo 2">
            <a:extLst>
              <a:ext uri="{FF2B5EF4-FFF2-40B4-BE49-F238E27FC236}">
                <a16:creationId xmlns:a16="http://schemas.microsoft.com/office/drawing/2014/main" id="{57DA7ED9-0DD9-5BDC-D263-949E680AFD11}"/>
              </a:ext>
            </a:extLst>
          </p:cNvPr>
          <p:cNvSpPr>
            <a:spLocks noGrp="1"/>
          </p:cNvSpPr>
          <p:nvPr>
            <p:ph idx="1"/>
          </p:nvPr>
        </p:nvSpPr>
        <p:spPr>
          <a:xfrm>
            <a:off x="1041518" y="2323221"/>
            <a:ext cx="10108963" cy="3259121"/>
          </a:xfrm>
        </p:spPr>
        <p:txBody>
          <a:bodyPr>
            <a:normAutofit/>
          </a:bodyPr>
          <a:lstStyle/>
          <a:p>
            <a:pPr marL="0" indent="0" algn="ctr">
              <a:buNone/>
            </a:pPr>
            <a:r>
              <a:rPr lang="pt-BR" dirty="0"/>
              <a:t>Posso ver claramente que, se toda pessoa que se considera habilitada a escrever livros, seguisse suas imaginações e fossem suas produções publicadas, insistindo em que fossem recomendadas por nossas casas editoras, haveria quantidade de joio largamente semeado em nosso mundo (p. 58).</a:t>
            </a:r>
          </a:p>
        </p:txBody>
      </p:sp>
      <p:pic>
        <p:nvPicPr>
          <p:cNvPr id="9218" name="Picture 2" descr="Primeira visão de Ellen White, para a classe de Companheiro |  cantinhodaunidade.com.br">
            <a:extLst>
              <a:ext uri="{FF2B5EF4-FFF2-40B4-BE49-F238E27FC236}">
                <a16:creationId xmlns:a16="http://schemas.microsoft.com/office/drawing/2014/main" id="{0AFCA476-F2D9-1EB9-04DE-451CFB026F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5" b="91169" l="10000" r="90000">
                        <a14:foregroundMark x1="30333" y1="35561" x2="34667" y2="76372"/>
                        <a14:foregroundMark x1="34667" y1="76372" x2="38333" y2="84248"/>
                        <a14:foregroundMark x1="28000" y1="33174" x2="28000" y2="33174"/>
                        <a14:foregroundMark x1="28000" y1="32697" x2="28000" y2="32697"/>
                        <a14:foregroundMark x1="28000" y1="31981" x2="28000" y2="31981"/>
                        <a14:foregroundMark x1="28000" y1="54177" x2="21333" y2="50597"/>
                        <a14:foregroundMark x1="28667" y1="91169" x2="50667" y2="87112"/>
                        <a14:foregroundMark x1="50667" y1="87112" x2="50667" y2="86635"/>
                        <a14:foregroundMark x1="50667" y1="42005" x2="50667" y2="42005"/>
                        <a14:foregroundMark x1="78000" y1="42005" x2="78000" y2="42005"/>
                        <a14:foregroundMark x1="67333" y1="48449" x2="67333" y2="48449"/>
                        <a14:foregroundMark x1="70333" y1="46778" x2="70333" y2="46778"/>
                        <a14:foregroundMark x1="90000" y1="42959" x2="90000" y2="42959"/>
                        <a14:foregroundMark x1="54000" y1="41289" x2="54000" y2="41289"/>
                        <a14:foregroundMark x1="52667" y1="42005" x2="52667" y2="42005"/>
                        <a14:foregroundMark x1="63333" y1="44869" x2="74667" y2="44153"/>
                        <a14:foregroundMark x1="49333" y1="40811" x2="49333" y2="40811"/>
                        <a14:backgroundMark x1="60000" y1="65394" x2="88667" y2="68258"/>
                        <a14:backgroundMark x1="50000" y1="64678" x2="64667" y2="69690"/>
                        <a14:backgroundMark x1="23000" y1="68974" x2="16000" y2="82816"/>
                        <a14:backgroundMark x1="16000" y1="82816" x2="15667" y2="82578"/>
                        <a14:backgroundMark x1="56667" y1="73031" x2="56667" y2="73031"/>
                        <a14:backgroundMark x1="53333" y1="73031" x2="57333" y2="75895"/>
                        <a14:backgroundMark x1="57333" y1="48926" x2="57333" y2="48926"/>
                      </a14:backgroundRemoval>
                    </a14:imgEffect>
                  </a14:imgLayer>
                </a14:imgProps>
              </a:ext>
              <a:ext uri="{28A0092B-C50C-407E-A947-70E740481C1C}">
                <a14:useLocalDpi xmlns:a14="http://schemas.microsoft.com/office/drawing/2010/main" val="0"/>
              </a:ext>
            </a:extLst>
          </a:blip>
          <a:srcRect/>
          <a:stretch>
            <a:fillRect/>
          </a:stretch>
        </p:blipFill>
        <p:spPr bwMode="auto">
          <a:xfrm>
            <a:off x="-462489" y="2235823"/>
            <a:ext cx="5239437" cy="7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6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422E24-7AD8-A844-B8D3-218E8B5424A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112CC40-32C2-20A4-276B-9AF390A31E7B}"/>
              </a:ext>
            </a:extLst>
          </p:cNvPr>
          <p:cNvSpPr>
            <a:spLocks noGrp="1"/>
          </p:cNvSpPr>
          <p:nvPr>
            <p:ph idx="1"/>
          </p:nvPr>
        </p:nvSpPr>
        <p:spPr>
          <a:xfrm>
            <a:off x="838200" y="1718791"/>
            <a:ext cx="10515600" cy="2852249"/>
          </a:xfrm>
        </p:spPr>
        <p:txBody>
          <a:bodyPr>
            <a:normAutofit/>
          </a:bodyPr>
          <a:lstStyle/>
          <a:p>
            <a:pPr marL="0" indent="0" algn="ctr">
              <a:buNone/>
            </a:pPr>
            <a:r>
              <a:rPr lang="pt-BR" dirty="0"/>
              <a:t>Os que pensam tornar claras as supostas dificuldades da Escritura determinando por sua regra finita o que é inspirado e o que não o é, melhor fariam em cobrir o rosto como Elias quando lhe falou a vozinha mansa e delicada; pois se encontram na presença de Deus e dos santos anjos, que por séculos têm comunicado aos homens luz e conhecimento, dizendo-lhes o que fazer e o que não fazer, desdobrando diante deles cenas de emocionante interesse, marco por marco em símbolos e sinais e ilustrações (p.17).</a:t>
            </a:r>
          </a:p>
          <a:p>
            <a:pPr marL="914400" lvl="1" indent="-457200">
              <a:buFont typeface="Arial" panose="020B0604020202020204" pitchFamily="34" charset="0"/>
              <a:buChar char="•"/>
            </a:pPr>
            <a:endParaRPr lang="pt-BR" dirty="0"/>
          </a:p>
        </p:txBody>
      </p:sp>
    </p:spTree>
    <p:extLst>
      <p:ext uri="{BB962C8B-B14F-4D97-AF65-F5344CB8AC3E}">
        <p14:creationId xmlns:p14="http://schemas.microsoft.com/office/powerpoint/2010/main" val="338702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64B312-3BC6-45C9-B619-F3E60B340162}"/>
              </a:ext>
            </a:extLst>
          </p:cNvPr>
          <p:cNvSpPr>
            <a:spLocks noGrp="1"/>
          </p:cNvSpPr>
          <p:nvPr>
            <p:ph idx="1"/>
          </p:nvPr>
        </p:nvSpPr>
        <p:spPr>
          <a:xfrm>
            <a:off x="838200" y="1506390"/>
            <a:ext cx="10515600" cy="2411535"/>
          </a:xfrm>
        </p:spPr>
        <p:txBody>
          <a:bodyPr>
            <a:normAutofit/>
          </a:bodyPr>
          <a:lstStyle/>
          <a:p>
            <a:pPr marL="0" indent="0" algn="r">
              <a:buNone/>
            </a:pPr>
            <a:r>
              <a:rPr lang="pt-BR" dirty="0"/>
              <a:t>...não habilitou homem finito algum a desvelar ocultos mistérios nem inspirou um homem ou uma classe de homens a pronunciar juízo quanto ao que é ou não é inspirado. Quando homens, em seu juízo finito, julgam necessário fazer um exame de 18 Mensagens Escolhidas 1 textos para definir o que é inspirado e o que o não é, estão dando um passo adiante de Jesus a fim de mostrar-Lhe um caminho melhor do que aquele em que Ele nos tem guiado (p.17).</a:t>
            </a:r>
          </a:p>
        </p:txBody>
      </p:sp>
      <p:pic>
        <p:nvPicPr>
          <p:cNvPr id="4" name="Picture 2" descr="Ellen G. White – Wikipédia, a enciclopédia livre">
            <a:extLst>
              <a:ext uri="{FF2B5EF4-FFF2-40B4-BE49-F238E27FC236}">
                <a16:creationId xmlns:a16="http://schemas.microsoft.com/office/drawing/2014/main" id="{172AB6EB-1859-41D5-95DF-045C725EFF5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9" b="90000" l="10000" r="97250">
                        <a14:foregroundMark x1="51583" y1="19556" x2="50667" y2="12389"/>
                        <a14:foregroundMark x1="50667" y1="12389" x2="60500" y2="9944"/>
                        <a14:foregroundMark x1="60500" y1="9944" x2="67083" y2="14444"/>
                        <a14:foregroundMark x1="87333" y1="42444" x2="90333" y2="50111"/>
                        <a14:foregroundMark x1="90333" y1="50111" x2="86583" y2="68222"/>
                        <a14:foregroundMark x1="86583" y1="68222" x2="16583" y2="62444"/>
                        <a14:foregroundMark x1="16583" y1="62444" x2="10250" y2="52944"/>
                        <a14:foregroundMark x1="13016" y1="49572" x2="15583" y2="46444"/>
                        <a14:foregroundMark x1="10250" y1="52944" x2="12376" y2="50353"/>
                        <a14:foregroundMark x1="15583" y1="46444" x2="19500" y2="48611"/>
                        <a14:foregroundMark x1="22833" y1="48056" x2="21167" y2="46222"/>
                        <a14:foregroundMark x1="95624" y1="52222" x2="97250" y2="54667"/>
                        <a14:foregroundMark x1="95255" y1="51667" x2="95624" y2="52222"/>
                        <a14:foregroundMark x1="93000" y1="48278" x2="95255" y2="51667"/>
                        <a14:foregroundMark x1="97250" y1="54667" x2="94667" y2="66667"/>
                        <a14:foregroundMark x1="60399" y1="19753" x2="63248" y2="27445"/>
                        <a14:foregroundMark x1="54131" y1="32289" x2="58974" y2="30389"/>
                        <a14:foregroundMark x1="69088" y1="17854" x2="70085" y2="19753"/>
                        <a14:foregroundMark x1="38177" y1="55461" x2="43590" y2="51282"/>
                        <a14:backgroundMark x1="13000" y1="49556" x2="6833" y2="49556"/>
                        <a14:backgroundMark x1="13250" y1="49556" x2="9333" y2="44500"/>
                        <a14:backgroundMark x1="94167" y1="52222" x2="94167" y2="52222"/>
                        <a14:backgroundMark x1="94167" y1="51667" x2="94167"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559153" y="3852879"/>
            <a:ext cx="2794706" cy="41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8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0DA54905EFE44AB1017D35532D2565" ma:contentTypeVersion="21" ma:contentTypeDescription="Crie um novo documento." ma:contentTypeScope="" ma:versionID="7d150431104f0093fa2f138b11b34835">
  <xsd:schema xmlns:xsd="http://www.w3.org/2001/XMLSchema" xmlns:xs="http://www.w3.org/2001/XMLSchema" xmlns:p="http://schemas.microsoft.com/office/2006/metadata/properties" xmlns:ns2="3f64a904-a8b3-498e-9841-637da639cb96" xmlns:ns3="19d1835a-5dcb-4159-b1c3-da4e5b9d8f13" targetNamespace="http://schemas.microsoft.com/office/2006/metadata/properties" ma:root="true" ma:fieldsID="96e31edbf336adde25769c22a1d607c1" ns2:_="" ns3:_="">
    <xsd:import namespace="3f64a904-a8b3-498e-9841-637da639cb96"/>
    <xsd:import namespace="19d1835a-5dcb-4159-b1c3-da4e5b9d8f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MediaServiceObjectDetectorVersions" minOccurs="0"/>
                <xsd:element ref="ns2: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4a904-a8b3-498e-9841-637da639c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Link" ma:index="25"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d1835a-5dcb-4159-b1c3-da4e5b9d8f1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4719974-3d9e-4d86-902e-7e2f13918a8a}" ma:internalName="TaxCatchAll" ma:showField="CatchAllData" ma:web="19d1835a-5dcb-4159-b1c3-da4e5b9d8f1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 xmlns="3f64a904-a8b3-498e-9841-637da639cb96">
      <Url xsi:nil="true"/>
      <Description xsi:nil="true"/>
    </Link>
    <TaxCatchAll xmlns="19d1835a-5dcb-4159-b1c3-da4e5b9d8f13" xsi:nil="true"/>
    <lcf76f155ced4ddcb4097134ff3c332f xmlns="3f64a904-a8b3-498e-9841-637da639cb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188882-442F-4F8C-9F91-2438C28EA8B8}"/>
</file>

<file path=customXml/itemProps2.xml><?xml version="1.0" encoding="utf-8"?>
<ds:datastoreItem xmlns:ds="http://schemas.openxmlformats.org/officeDocument/2006/customXml" ds:itemID="{B6D5A3FB-CF7A-454B-AB59-167AF7C7578C}"/>
</file>

<file path=customXml/itemProps3.xml><?xml version="1.0" encoding="utf-8"?>
<ds:datastoreItem xmlns:ds="http://schemas.openxmlformats.org/officeDocument/2006/customXml" ds:itemID="{A1F9DA10-3002-48A1-979E-B74E24101E04}"/>
</file>

<file path=docProps/app.xml><?xml version="1.0" encoding="utf-8"?>
<Properties xmlns="http://schemas.openxmlformats.org/officeDocument/2006/extended-properties" xmlns:vt="http://schemas.openxmlformats.org/officeDocument/2006/docPropsVTypes">
  <TotalTime>7288</TotalTime>
  <Words>6826</Words>
  <Application>Microsoft Office PowerPoint</Application>
  <PresentationFormat>Widescreen</PresentationFormat>
  <Paragraphs>237</Paragraphs>
  <Slides>79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79</vt:i4>
      </vt:variant>
    </vt:vector>
  </HeadingPairs>
  <TitlesOfParts>
    <vt:vector size="86" baseType="lpstr">
      <vt:lpstr>Aptos</vt:lpstr>
      <vt:lpstr>Arial</vt:lpstr>
      <vt:lpstr>Calibri</vt:lpstr>
      <vt:lpstr>Montserrat</vt:lpstr>
      <vt:lpstr>Montserrat Black</vt:lpstr>
      <vt:lpstr>Montserrat SemiBold</vt:lpstr>
      <vt:lpstr>Tema do Office</vt:lpstr>
      <vt:lpstr>MENSAGENS ESCOLHIDAS V.1</vt:lpstr>
      <vt:lpstr>Capítulo 1  A inspiração dos escritores proféticos</vt:lpstr>
      <vt:lpstr>A inspiração da palavra de Deus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Objeções a Bíblia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Unidade na diversidade</vt:lpstr>
      <vt:lpstr>Apresentação do PowerPoint</vt:lpstr>
      <vt:lpstr>O Senhor exprime-se em linguagem imperfeita</vt:lpstr>
      <vt:lpstr>Ninguém profira juízo sobre a Palavra de Deus</vt:lpstr>
      <vt:lpstr>Capítulo 2  ELLEN WHITE E SEUS ESCRITOS</vt:lpstr>
      <vt:lpstr>Apresentação do PowerPoint</vt:lpstr>
      <vt:lpstr>Apresentação do PowerPoint</vt:lpstr>
      <vt:lpstr>Apresentação do PowerPoint</vt:lpstr>
      <vt:lpstr>Apresentação do PowerPoint</vt:lpstr>
      <vt:lpstr>Apresentação do PowerPoint</vt:lpstr>
      <vt:lpstr>A integridade dos Testemunhos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Perigo de conceitos enganadores</vt:lpstr>
      <vt:lpstr>A mensageira do Senhor</vt:lpstr>
      <vt:lpstr>Apresentação do PowerPoint</vt:lpstr>
      <vt:lpstr>Apresentação do PowerPoint</vt:lpstr>
      <vt:lpstr>Apresentação do PowerPoint</vt:lpstr>
      <vt:lpstr>Apresentação do PowerPoint</vt:lpstr>
      <vt:lpstr>Uma obra de muitos aspectos</vt:lpstr>
      <vt:lpstr>Apresentação do PowerPoint</vt:lpstr>
      <vt:lpstr>Apresentação do PowerPoint</vt:lpstr>
      <vt:lpstr>Nenhuma reivindicação arrogante</vt:lpstr>
      <vt:lpstr>A obra de uma profetisa e mais</vt:lpstr>
      <vt:lpstr>Recebendo e Comunicando Luz</vt:lpstr>
      <vt:lpstr>Apresentação do PowerPoint</vt:lpstr>
      <vt:lpstr>Nenhuma pretensão à infalibilidade</vt:lpstr>
      <vt:lpstr>O sagrado e o comum</vt:lpstr>
      <vt:lpstr>Apresentação do PowerPoint</vt:lpstr>
      <vt:lpstr>Uma Antiga Declaração</vt:lpstr>
      <vt:lpstr>Instruções Dignas de Confiança para os Últimos Dias</vt:lpstr>
      <vt:lpstr>Várias Atitudes Enumeradas</vt:lpstr>
      <vt:lpstr>Perigos de Dissecar Mensagens Inspiradas</vt:lpstr>
      <vt:lpstr>Mensagens Inspiradas Mal Aplicadas</vt:lpstr>
      <vt:lpstr>Duvidar dos Testemunhos</vt:lpstr>
      <vt:lpstr>Apresentação do PowerPoint</vt:lpstr>
      <vt:lpstr>O Fascinante Poder do Erro</vt:lpstr>
      <vt:lpstr>Apresentação do PowerPoint</vt:lpstr>
      <vt:lpstr>Capítulo 4  COMPOSIÇÃO E ENVIO DOS TESTEMUNHOS PARA A IGREJA</vt:lpstr>
      <vt:lpstr>O Fascinante Poder do Erro</vt:lpstr>
      <vt:lpstr>Tempo e Maneira Apropriados de Apresentação </vt:lpstr>
      <vt:lpstr>Apresentação do PowerPoint</vt:lpstr>
      <vt:lpstr>Apresentação do PowerPoint</vt:lpstr>
      <vt:lpstr>Apresentação do PowerPoint</vt:lpstr>
      <vt:lpstr>Meus Escritos Falarão Constantemente</vt:lpstr>
      <vt:lpstr>Apresentação do PowerPoint</vt:lpstr>
      <vt:lpstr>Apresentação do PowerPoint</vt:lpstr>
      <vt:lpstr>O Emprego dos Testemunhos</vt:lpstr>
      <vt:lpstr>A Publicação de Compilações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papel dos escritos de egw no desenvolvimento das doutrinas da Iasd</dc:title>
  <dc:creator>UNASP-EC - Luan Alves Cota Mól</dc:creator>
  <cp:lastModifiedBy>UCB - UNASP-EC - Leila Amaral Carvalho</cp:lastModifiedBy>
  <cp:revision>18</cp:revision>
  <dcterms:created xsi:type="dcterms:W3CDTF">2021-08-06T18:31:39Z</dcterms:created>
  <dcterms:modified xsi:type="dcterms:W3CDTF">2026-03-03T14:04:34Z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0x010100AE0DA54905EFE44AB1017D35532D2565</vt:lpwstr>
  </property>
</Properties>
</file>